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1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8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3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7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6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23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5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6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0BFA-7339-4CAC-A6EA-C626AE7136C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51B4-A065-4F21-A54F-0FCB7917A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38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1124744"/>
            <a:ext cx="6359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ТИПЫ ХИМИЧЕСКИХ ИСТОЧНИКОВ ТОКА</a:t>
            </a:r>
          </a:p>
        </p:txBody>
      </p:sp>
      <p:pic>
        <p:nvPicPr>
          <p:cNvPr id="6148" name="Picture 4" descr="http://varosh.com.ua/userfiles/0/image/0%20Stas%20Twee/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7925"/>
            <a:ext cx="4251980" cy="280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Разнообразие элементов питания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24" r="2151" b="4644"/>
          <a:stretch/>
        </p:blipFill>
        <p:spPr bwMode="auto">
          <a:xfrm>
            <a:off x="4251981" y="2425961"/>
            <a:ext cx="4892020" cy="28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5441" y="6041826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2534129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29</cp:revision>
  <dcterms:created xsi:type="dcterms:W3CDTF">2014-03-14T05:13:58Z</dcterms:created>
  <dcterms:modified xsi:type="dcterms:W3CDTF">2020-12-16T08:37:25Z</dcterms:modified>
</cp:coreProperties>
</file>