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5" r:id="rId1"/>
  </p:sldMasterIdLst>
  <p:notesMasterIdLst>
    <p:notesMasterId r:id="rId3"/>
  </p:notesMasterIdLst>
  <p:sldIdLst>
    <p:sldId id="27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9900"/>
    <a:srgbClr val="FF3300"/>
    <a:srgbClr val="0099CC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18" autoAdjust="0"/>
    <p:restoredTop sz="94660" autoAdjust="0"/>
  </p:normalViewPr>
  <p:slideViewPr>
    <p:cSldViewPr>
      <p:cViewPr varScale="1">
        <p:scale>
          <a:sx n="82" d="100"/>
          <a:sy n="82" d="100"/>
        </p:scale>
        <p:origin x="1229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7B30594C-4EBE-4E6D-98D5-49CD9078F83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5F7BE632-5C15-4FB2-9C4F-BF0BA57680F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8007D1EE-CC36-4868-84A0-9A14F07E59E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9093" name="Rectangle 5">
            <a:extLst>
              <a:ext uri="{FF2B5EF4-FFF2-40B4-BE49-F238E27FC236}">
                <a16:creationId xmlns:a16="http://schemas.microsoft.com/office/drawing/2014/main" id="{CFEAD1EE-7A44-4617-8392-B8EBB247F9C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89094" name="Rectangle 6">
            <a:extLst>
              <a:ext uri="{FF2B5EF4-FFF2-40B4-BE49-F238E27FC236}">
                <a16:creationId xmlns:a16="http://schemas.microsoft.com/office/drawing/2014/main" id="{116B2F16-ED1B-46CD-8807-775871EACCB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9095" name="Rectangle 7">
            <a:extLst>
              <a:ext uri="{FF2B5EF4-FFF2-40B4-BE49-F238E27FC236}">
                <a16:creationId xmlns:a16="http://schemas.microsoft.com/office/drawing/2014/main" id="{2BECB196-77E5-4E31-894B-2C445BA926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85DE5EF-1B6A-4563-B295-B09C34C1889A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366317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9988700-8912-4072-A0C0-255F8E364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11B0D2E-3298-4769-8D8C-20373E32C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D9248A8-58EE-43E3-B44C-15C9968F2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729962-4959-4502-91FF-2C02DFA14B6F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73371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D120686-064A-4857-8CE8-6B4D970B6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35E774A-04A0-43A1-998E-E38AB771D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37C2074-511D-4215-BF9B-45C10D194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3F54CA-9472-445A-B5F2-C3497B08CF39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076869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7E6BF2B-F5EC-4262-907F-AA8984FA4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185FB75-5AA7-4DDC-941B-15AFF38C7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10C2965-CFC5-4B67-823F-0CAC84131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5D6F1B-A15E-4D12-A797-E73B3E5B6E4F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653902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5C537F1-7B5E-49F8-8DB9-FF7C39898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C45F9BF-73DD-456A-BB0B-F773C6C86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910660-D689-4577-8D5C-4ECD2B406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70D647-5C63-412C-BBD5-191772354ABB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600592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269A6A5-134B-412B-A8DA-37A534E88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828387D-0381-46ED-A05B-E5A2D0720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83B314E-08A4-4572-B1B8-D37169C98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44D970-ECBE-427B-AE15-8C30A3BB109D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76576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A9F98742-BAAC-4572-85D4-8FC585532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50EBFA6F-AAFA-44D8-AC93-CABEBD904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F58870B0-A3F9-4D06-9F23-CC6D244F9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9920C2-9976-4014-ABD4-A714E2649FB2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669080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33B5B5EB-514D-483F-8F05-EB281E5B9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1EDCB6F4-5336-476D-AE1F-3B4500414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2F686C66-7B9A-4C9D-85A4-822AE4046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1EDC7D-FC50-4C26-904D-57C1615A4145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60871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id="{6F66B02B-832C-4615-8F84-B97E2020D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id="{C84FFA3E-5492-4833-AD39-7331DCD76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8315B992-10CE-4CB5-BEFE-65BF7AB23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1CE4AF-88F1-4BEE-8EAA-FD6C6C59A0AE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528991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0112FB5C-A314-4551-8651-EF79CE397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7AFF24DB-C0E1-4124-AC61-E1C34B361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D48CC0D9-B0E8-4AF1-9425-E4DE31F28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F70C22-1C0E-4B05-86DC-DC3A890ABFE8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573878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ECAB4899-B82E-4077-969D-58A2C170F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8E1FB095-C78C-4723-A0BB-7FEE0460E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4C6365E4-24A7-4EC4-9270-F1077CE22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AA3E1B-00D2-4E44-AE43-8ED1F1B66EFC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7410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C7AC31CA-35B2-48D4-91EA-5C932472B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A1409C4B-6763-461F-A8C0-01B86916D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697C79B6-D8D3-4A28-8911-4782E403B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3978FF-A41A-4BFB-9353-CAB551E21E3A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001769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>
            <a:extLst>
              <a:ext uri="{FF2B5EF4-FFF2-40B4-BE49-F238E27FC236}">
                <a16:creationId xmlns:a16="http://schemas.microsoft.com/office/drawing/2014/main" id="{E047C510-8121-4B5C-94C8-AF29B8EAC00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>
            <a:extLst>
              <a:ext uri="{FF2B5EF4-FFF2-40B4-BE49-F238E27FC236}">
                <a16:creationId xmlns:a16="http://schemas.microsoft.com/office/drawing/2014/main" id="{D841FEDB-9F76-44E5-80DC-B5BBB3DDF4B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13EED05-3A41-4A36-9191-AA75C834DA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73B087D-EC07-46AC-9478-AA753FC594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CB580C-C6F2-4B51-AD95-6E0390565D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ECE1C646-77FA-4214-ADDA-D13690BD9F20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2" descr="http://www.telegraph21.com/wp-content/uploads/2014/04/Lithium-Ion-battery.jpg">
            <a:extLst>
              <a:ext uri="{FF2B5EF4-FFF2-40B4-BE49-F238E27FC236}">
                <a16:creationId xmlns:a16="http://schemas.microsoft.com/office/drawing/2014/main" id="{9CBF6700-5C83-425A-B718-63E2E79A21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0" t="5469" r="9280" b="9773"/>
          <a:stretch>
            <a:fillRect/>
          </a:stretch>
        </p:blipFill>
        <p:spPr bwMode="auto">
          <a:xfrm>
            <a:off x="323850" y="4275138"/>
            <a:ext cx="2592388" cy="214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0" descr="Li-Ion аккумулятор для сотового телефона Partner ПР024645 HTC BA-S530">
            <a:extLst>
              <a:ext uri="{FF2B5EF4-FFF2-40B4-BE49-F238E27FC236}">
                <a16:creationId xmlns:a16="http://schemas.microsoft.com/office/drawing/2014/main" id="{06065DB4-F79F-400F-86D0-0393A43BEE55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1700213"/>
            <a:ext cx="1927225" cy="2205037"/>
          </a:xfrm>
        </p:spPr>
      </p:pic>
      <p:pic>
        <p:nvPicPr>
          <p:cNvPr id="4100" name="Picture 14" descr="Li-ion battery / cylindrical 3.6 - 3.7 V, 0.68 - 3.25 Ah | NCR - UR series  Panasonic Automotive &amp; Industrial Systems Europe G">
            <a:extLst>
              <a:ext uri="{FF2B5EF4-FFF2-40B4-BE49-F238E27FC236}">
                <a16:creationId xmlns:a16="http://schemas.microsoft.com/office/drawing/2014/main" id="{E08C4B22-3D09-45EE-8402-40E713CA817A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19700" y="1341438"/>
            <a:ext cx="3924300" cy="3924300"/>
          </a:xfrm>
        </p:spPr>
      </p:pic>
      <p:pic>
        <p:nvPicPr>
          <p:cNvPr id="4102" name="Picture 18" descr="http://news.doddleme.com/wp-content/uploads/2013/12/sony-lithium-ion-battery.jpg">
            <a:extLst>
              <a:ext uri="{FF2B5EF4-FFF2-40B4-BE49-F238E27FC236}">
                <a16:creationId xmlns:a16="http://schemas.microsoft.com/office/drawing/2014/main" id="{F5F12903-2C12-477F-8FE3-525DF15E3D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1830388"/>
            <a:ext cx="2270125" cy="227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20" descr="https://upload.wikimedia.org/wikipedia/commons/thumb/9/99/Lithium-Ionen-Accumulator.jpg/800px-Lithium-Ionen-Accumulator.jpg">
            <a:extLst>
              <a:ext uri="{FF2B5EF4-FFF2-40B4-BE49-F238E27FC236}">
                <a16:creationId xmlns:a16="http://schemas.microsoft.com/office/drawing/2014/main" id="{D478766E-16ED-4B89-A74B-A626C701B8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4468813"/>
            <a:ext cx="235585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4" name="TextBox 3">
            <a:extLst>
              <a:ext uri="{FF2B5EF4-FFF2-40B4-BE49-F238E27FC236}">
                <a16:creationId xmlns:a16="http://schemas.microsoft.com/office/drawing/2014/main" id="{022DB7FB-C360-48F2-BA1D-48B2D1979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476250"/>
            <a:ext cx="57610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latin typeface="Arial" panose="020B0604020202020204" pitchFamily="34" charset="0"/>
              </a:rPr>
              <a:t>ЛИТИЕВЫЕ ИСТОЧНИКИ ТОКА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092280" y="6014309"/>
            <a:ext cx="1608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err="1"/>
              <a:t>Галеева</a:t>
            </a:r>
            <a:r>
              <a:rPr lang="ru-RU" b="1" i="1" dirty="0"/>
              <a:t> А.К.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1622</TotalTime>
  <Words>8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Экологически чистые источники энергии</dc:title>
  <dc:creator>OLEG</dc:creator>
  <cp:lastModifiedBy>Alina G.</cp:lastModifiedBy>
  <cp:revision>848</cp:revision>
  <cp:lastPrinted>1601-01-01T00:00:00Z</cp:lastPrinted>
  <dcterms:created xsi:type="dcterms:W3CDTF">2008-02-05T11:36:20Z</dcterms:created>
  <dcterms:modified xsi:type="dcterms:W3CDTF">2020-12-16T08:28:29Z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</Properties>
</file>