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6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83403-626A-482F-8089-8A237C11018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47F-E446-45FC-9F16-52ECF1AE9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5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4847F-E446-45FC-9F16-52ECF1AE950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5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3DD-2E2F-4223-AA39-D2CBCEC9E777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DF8-C44D-4B88-97B1-1FDE87452E6E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7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1EBE-9D26-44FC-BA5C-721E8E1EC2BF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C6B-B0A9-4910-8FA4-209F1E96023C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8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745D-63F3-441D-BFEE-0C2988FC7934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E2A8-8B64-4B53-8A46-D49563155447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4ABB2-7C4B-4745-9CAA-361AD86CD8D3}" type="datetime1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24C1-2F6D-42DD-9D09-0FFBC77CCD16}" type="datetime1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9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1A96-1CFA-463D-947C-C1C5674C3CEA}" type="datetime1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6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183C-5F25-4955-8C8F-1F28E4BAEFD7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3BB8-8E99-4B05-AE63-4B2A15229BB6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7B18-50BE-4BDD-AE02-D0BCCC325A84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google.kz/url?sa=i&amp;url=https://www.poliplast.ru/galereya/galvanicheskoe-oborudovanie/&amp;psig=AOvVaw0aKLRAJF4ipqDaw8lNC7sB&amp;ust=1606245366276000&amp;source=images&amp;cd=vfe&amp;ved=0CAIQjRxqFwoTCPjW5L6wme0CFQAAAAAdAAAAABAD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60640" cy="792088"/>
          </a:xfrm>
        </p:spPr>
        <p:txBody>
          <a:bodyPr/>
          <a:lstStyle/>
          <a:p>
            <a:pPr algn="ctr"/>
            <a:r>
              <a:rPr lang="ru-RU" sz="3200" spc="0" dirty="0">
                <a:solidFill>
                  <a:schemeClr val="tx1"/>
                </a:solidFill>
              </a:rPr>
              <a:t>Электролизеры</a:t>
            </a:r>
            <a:endParaRPr lang="ru-RU" sz="2400" spc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6237312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  <p:pic>
        <p:nvPicPr>
          <p:cNvPr id="5" name="Picture 2" descr="Схема электролизера ">
            <a:extLst>
              <a:ext uri="{FF2B5EF4-FFF2-40B4-BE49-F238E27FC236}">
                <a16:creationId xmlns:a16="http://schemas.microsoft.com/office/drawing/2014/main" id="{F4A88B71-EA89-4477-9B29-546B8DE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" y="2831371"/>
            <a:ext cx="4849368" cy="28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Галерея гальванического оборудования - ООО &quot;Полипласт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831370"/>
            <a:ext cx="4283968" cy="28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574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7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Электролизеры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НИУ МЭИ Каф. Электроснабжения Промышленных Предприятий и Электротехнологий   Электролизные установки</dc:title>
  <dc:creator>я</dc:creator>
  <cp:lastModifiedBy>Alina G.</cp:lastModifiedBy>
  <cp:revision>42</cp:revision>
  <dcterms:created xsi:type="dcterms:W3CDTF">2017-12-07T19:46:17Z</dcterms:created>
  <dcterms:modified xsi:type="dcterms:W3CDTF">2020-12-16T08:25:00Z</dcterms:modified>
</cp:coreProperties>
</file>