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51F8C-B0C3-4047-859B-D720CA70E47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FD0B7-49E9-493D-914A-F8425103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577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34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3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8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1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9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94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2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5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2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2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97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89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YandexDisk\Документы\Кафедра\Преподавание+\2019-2020\ochistka_neftestoko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49" b="7331"/>
          <a:stretch/>
        </p:blipFill>
        <p:spPr bwMode="auto">
          <a:xfrm>
            <a:off x="12576" y="1052736"/>
            <a:ext cx="9118848" cy="496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4008" y="1484784"/>
            <a:ext cx="164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атмосфера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95925" y="5555412"/>
            <a:ext cx="1610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литосфера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6296" y="4005064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гидросфера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357" y="260648"/>
            <a:ext cx="8125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Экологические проблемы электрохимических производств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4911" y="6309320"/>
            <a:ext cx="1558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/>
              <a:t>Галеева</a:t>
            </a:r>
            <a:r>
              <a:rPr lang="ru-RU" sz="20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3498468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17</cp:revision>
  <dcterms:created xsi:type="dcterms:W3CDTF">2020-04-01T16:35:44Z</dcterms:created>
  <dcterms:modified xsi:type="dcterms:W3CDTF">2020-12-16T08:23:38Z</dcterms:modified>
</cp:coreProperties>
</file>