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9" r:id="rId3"/>
    <p:sldId id="267" r:id="rId4"/>
    <p:sldId id="268" r:id="rId5"/>
    <p:sldId id="271" r:id="rId6"/>
    <p:sldId id="272" r:id="rId7"/>
    <p:sldId id="270" r:id="rId8"/>
    <p:sldId id="256" r:id="rId9"/>
    <p:sldId id="259" r:id="rId10"/>
    <p:sldId id="258" r:id="rId11"/>
    <p:sldId id="257" r:id="rId12"/>
    <p:sldId id="260" r:id="rId13"/>
    <p:sldId id="263" r:id="rId14"/>
    <p:sldId id="264" r:id="rId15"/>
    <p:sldId id="261" r:id="rId16"/>
    <p:sldId id="265" r:id="rId17"/>
    <p:sldId id="266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5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1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8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2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9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5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9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8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7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2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kz/url?sa=i&amp;rct=j&amp;q=&amp;esrc=s&amp;source=images&amp;cd=&amp;cad=rja&amp;uact=8&amp;ved=&amp;url=http://www.indec-ecm.com/scope/tools/&amp;psig=AFQjCNE_3iKWWdKiCP5AR0GqwGJVkzQQag&amp;ust=14478226383914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s://www.google.kz/url?sa=i&amp;rct=j&amp;q=&amp;esrc=s&amp;source=images&amp;cd=&amp;cad=rja&amp;uact=8&amp;ved=0CAcQjRxqFQoTCLTF8rv8lskCFQThcgodQ5wJtA&amp;url=http://stankofinexpo.ru/application-field/aviastroitelnaya-avtomobilnaya-pro/&amp;bvm=bv.107763241,d.bGQ&amp;psig=AFQjCNEUQc4FNDExF2sia1eR1Q8syQeP3g&amp;ust=144783302040597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s://www.google.kz/url?sa=i&amp;rct=j&amp;q=&amp;esrc=s&amp;source=images&amp;cd=&amp;cad=rja&amp;uact=8&amp;ved=0ahUKEwjeu_uOuP3SAhUpQpoKHRV7BpsQjRwIBw&amp;url=http://www.platings.ru/chem_pol.html&amp;psig=AFQjCNHaST5iRY0t4zGVqtvSLVM238RbUg&amp;ust=14909359477761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kz/url?sa=i&amp;rct=j&amp;q=&amp;esrc=s&amp;source=images&amp;cd=&amp;cad=rja&amp;uact=8&amp;ved=0ahUKEwir18TVvv3SAhUGGCwKHVgKAQoQjRwIBw&amp;url=http://tdc-zavod.ru/metalloobrabotka/shlifovka-polirovka-metalla.html&amp;bvm=bv.151426398,d.bGg&amp;psig=AFQjCNGUmvrjJu_waIq5HQWb0XUq6GIpyA&amp;ust=1490937851859580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google.kz/url?sa=i&amp;rct=j&amp;q=&amp;esrc=s&amp;source=images&amp;cd=&amp;cad=rja&amp;uact=8&amp;ved=&amp;url=http://stankiexpert.ru/tehnologii/polirovka-metalla.html&amp;bvm=bv.151426398,d.bGg&amp;psig=AFQjCNGUmvrjJu_waIq5HQWb0XUq6GIpyA&amp;ust=149093785185958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google.kz/url?sa=i&amp;rct=j&amp;q=&amp;esrc=s&amp;source=images&amp;cd=&amp;cad=rja&amp;uact=8&amp;ved=0ahUKEwjp2PTG8_3SAhVICywKHf4MADMQjRwIBw&amp;url=http://fb.ru/article/139204/galvanicheskoe-pokryitie-tehnologiya-galvanicheskih-pokryitiy-galvanika&amp;psig=AFQjCNFbOs-GOTafwdqppLDpwnQhw1jQmQ&amp;ust=149095206285163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kz/url?sa=i&amp;rct=j&amp;q=&amp;esrc=s&amp;source=images&amp;cd=&amp;cad=rja&amp;uact=8&amp;ved=0ahUKEwjTz5vL9P3SAhXE1ywKHcBEDrAQjRwIBw&amp;url=http://www.polirovanie.ru/electrochemical.php&amp;bvm=bv.151325232,bs.1,d.bGs&amp;psig=AFQjCNGpcYGTMt97HOwkhhGXXdXB-9HYFA&amp;ust=14909523792114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802732"/>
            <a:ext cx="6363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Анодные процессы в промышленности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367273" y="6165304"/>
            <a:ext cx="141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/>
              <a:t>Галеева</a:t>
            </a:r>
            <a:r>
              <a:rPr lang="ru-RU" b="1" i="1" dirty="0" smtClean="0"/>
              <a:t> А.К.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869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/>
              </a:rPr>
              <a:t>Виды электрохимической обработки</a:t>
            </a:r>
          </a:p>
          <a:p>
            <a:endParaRPr lang="ru-RU" sz="1200" b="1" dirty="0"/>
          </a:p>
          <a:p>
            <a:r>
              <a:rPr lang="ru-RU" sz="1200" b="1" dirty="0" smtClean="0">
                <a:effectLst/>
              </a:rPr>
              <a:t>Электрохимическое объемное копирование</a:t>
            </a:r>
            <a:r>
              <a:rPr lang="ru-RU" sz="1200" dirty="0" smtClean="0">
                <a:effectLst/>
              </a:rPr>
              <a:t> — Электрохимическая обработка, при которой форма электрода-инструмента отображается в заготовке</a:t>
            </a:r>
          </a:p>
          <a:p>
            <a:r>
              <a:rPr lang="ru-RU" sz="1200" b="1" dirty="0" smtClean="0">
                <a:effectLst/>
              </a:rPr>
              <a:t>Электрохимическое прошивание</a:t>
            </a:r>
            <a:r>
              <a:rPr lang="ru-RU" sz="1200" dirty="0" smtClean="0">
                <a:effectLst/>
              </a:rPr>
              <a:t> — Электрохимическая обработка, при которой электрод-инструмент, углубляясь в заготовку, образует отверстие постоянного сечения</a:t>
            </a:r>
          </a:p>
          <a:p>
            <a:r>
              <a:rPr lang="ru-RU" sz="1200" b="1" dirty="0" smtClean="0">
                <a:effectLst/>
              </a:rPr>
              <a:t>Струйное электрохимическое прошивание</a:t>
            </a:r>
            <a:r>
              <a:rPr lang="ru-RU" sz="1200" dirty="0" smtClean="0">
                <a:effectLst/>
              </a:rPr>
              <a:t> — Электрохимическое прошивание с использованием сформированной струи электролита</a:t>
            </a:r>
          </a:p>
          <a:p>
            <a:r>
              <a:rPr lang="ru-RU" sz="1200" b="1" dirty="0" smtClean="0">
                <a:effectLst/>
              </a:rPr>
              <a:t>Электрохимическое калибрование</a:t>
            </a:r>
            <a:r>
              <a:rPr lang="ru-RU" sz="1200" dirty="0" smtClean="0">
                <a:effectLst/>
              </a:rPr>
              <a:t> — Электрохимическая обработка поверхности с целью повышения её точности</a:t>
            </a:r>
          </a:p>
          <a:p>
            <a:r>
              <a:rPr lang="ru-RU" sz="1200" b="1" dirty="0" smtClean="0">
                <a:effectLst/>
              </a:rPr>
              <a:t>Электрохимическое точение</a:t>
            </a:r>
            <a:r>
              <a:rPr lang="ru-RU" sz="1200" dirty="0" smtClean="0">
                <a:effectLst/>
              </a:rPr>
              <a:t> — Электрохимическая обработка, при вращении заготовки и поступательном перемещении электрода-инструмента</a:t>
            </a:r>
          </a:p>
          <a:p>
            <a:r>
              <a:rPr lang="ru-RU" sz="1200" b="1" dirty="0" smtClean="0">
                <a:effectLst/>
              </a:rPr>
              <a:t>Электрохимическая резка</a:t>
            </a:r>
            <a:r>
              <a:rPr lang="ru-RU" sz="1200" dirty="0" smtClean="0">
                <a:effectLst/>
              </a:rPr>
              <a:t> — Электрохимическая обработка, при которой заготовка разделывается на части</a:t>
            </a:r>
          </a:p>
          <a:p>
            <a:r>
              <a:rPr lang="ru-RU" sz="1200" b="1" dirty="0" smtClean="0">
                <a:effectLst/>
              </a:rPr>
              <a:t>Электрохимическое удаление заусенцев</a:t>
            </a:r>
            <a:r>
              <a:rPr lang="ru-RU" sz="1200" dirty="0" smtClean="0">
                <a:effectLst/>
              </a:rPr>
              <a:t>( ЭХУЗ, </a:t>
            </a:r>
            <a:r>
              <a:rPr lang="ru-RU" sz="1200" dirty="0" err="1" smtClean="0">
                <a:effectLst/>
              </a:rPr>
              <a:t>Electrochemical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debuting</a:t>
            </a:r>
            <a:r>
              <a:rPr lang="ru-RU" sz="1200" dirty="0" smtClean="0">
                <a:effectLst/>
              </a:rPr>
              <a:t>) — Электрохимическая обработка, при которой удаляются заусенцы заготовки</a:t>
            </a:r>
          </a:p>
          <a:p>
            <a:r>
              <a:rPr lang="ru-RU" sz="1200" b="1" dirty="0" smtClean="0">
                <a:effectLst/>
              </a:rPr>
              <a:t>Электрохимическое маркирование</a:t>
            </a:r>
            <a:endParaRPr lang="ru-RU" sz="1200" dirty="0" smtClean="0">
              <a:effectLst/>
            </a:endParaRPr>
          </a:p>
          <a:p>
            <a:r>
              <a:rPr lang="ru-RU" sz="1200" b="1" dirty="0" smtClean="0">
                <a:effectLst/>
              </a:rPr>
              <a:t>Многоэлектродная электрохимическая обработка</a:t>
            </a:r>
            <a:r>
              <a:rPr lang="ru-RU" sz="1200" dirty="0" smtClean="0">
                <a:effectLst/>
              </a:rPr>
              <a:t> — Электрохимическая обработка осуществляемая электродами, подключенными к общему источнику питания электрическим током и находящимися во время обработки под одним потенциалом</a:t>
            </a:r>
          </a:p>
          <a:p>
            <a:r>
              <a:rPr lang="ru-RU" sz="1200" b="1" dirty="0" smtClean="0">
                <a:effectLst/>
              </a:rPr>
              <a:t>Непрерывная электрохимическая обработка</a:t>
            </a:r>
            <a:r>
              <a:rPr lang="ru-RU" sz="1200" dirty="0" smtClean="0">
                <a:effectLst/>
              </a:rPr>
              <a:t> — Электрохимическая обработка при непрерывной подаче напряжения на электроды</a:t>
            </a:r>
          </a:p>
          <a:p>
            <a:r>
              <a:rPr lang="ru-RU" sz="1200" b="1" dirty="0" smtClean="0">
                <a:effectLst/>
              </a:rPr>
              <a:t>Импульсная электрохимическая обработка</a:t>
            </a:r>
            <a:r>
              <a:rPr lang="ru-RU" sz="1200" dirty="0" smtClean="0">
                <a:effectLst/>
              </a:rPr>
              <a:t> — Электрохимическая обработка при периодической подаче напряжения на электроды</a:t>
            </a:r>
          </a:p>
          <a:p>
            <a:r>
              <a:rPr lang="ru-RU" sz="1200" b="1" dirty="0" smtClean="0">
                <a:effectLst/>
              </a:rPr>
              <a:t>Циклическая электрохимическая обработка</a:t>
            </a:r>
            <a:r>
              <a:rPr lang="ru-RU" sz="1200" dirty="0" smtClean="0">
                <a:effectLst/>
              </a:rPr>
              <a:t> — Электрохимическая обработка, при которой один из электродов перемещается в соответствии с заданной циклограммой,</a:t>
            </a:r>
          </a:p>
          <a:p>
            <a:r>
              <a:rPr lang="ru-RU" sz="1200" dirty="0" smtClean="0">
                <a:effectLst/>
              </a:rPr>
              <a:t>а также другие смешанные виды </a:t>
            </a:r>
            <a:r>
              <a:rPr lang="ru-RU" sz="1200" dirty="0" err="1" smtClean="0">
                <a:effectLst/>
              </a:rPr>
              <a:t>электрофизикохимической</a:t>
            </a:r>
            <a:r>
              <a:rPr lang="ru-RU" sz="1200" dirty="0" smtClean="0">
                <a:effectLst/>
              </a:rPr>
              <a:t> обработки (ЭФХМО) включающие ЭХО:</a:t>
            </a:r>
          </a:p>
          <a:p>
            <a:r>
              <a:rPr lang="ru-RU" sz="1200" dirty="0" smtClean="0">
                <a:effectLst/>
              </a:rPr>
              <a:t>анодно-механическая обработка;</a:t>
            </a:r>
          </a:p>
          <a:p>
            <a:r>
              <a:rPr lang="ru-RU" sz="1200" dirty="0" smtClean="0">
                <a:effectLst/>
              </a:rPr>
              <a:t>электрохимическая абразивная обработка;</a:t>
            </a:r>
          </a:p>
          <a:p>
            <a:r>
              <a:rPr lang="ru-RU" sz="1200" dirty="0" smtClean="0">
                <a:effectLst/>
              </a:rPr>
              <a:t>электрохимическое шлифование;</a:t>
            </a:r>
          </a:p>
          <a:p>
            <a:r>
              <a:rPr lang="ru-RU" sz="1200" dirty="0" smtClean="0">
                <a:effectLst/>
              </a:rPr>
              <a:t>электрохимическая доводка (ЭХД);</a:t>
            </a:r>
          </a:p>
          <a:p>
            <a:r>
              <a:rPr lang="ru-RU" sz="1200" dirty="0" smtClean="0">
                <a:effectLst/>
              </a:rPr>
              <a:t>электрохимическое абразивное полирование;</a:t>
            </a:r>
          </a:p>
          <a:p>
            <a:r>
              <a:rPr lang="ru-RU" sz="1200" dirty="0" err="1" smtClean="0">
                <a:effectLst/>
              </a:rPr>
              <a:t>электроэрозионнохимическая</a:t>
            </a:r>
            <a:r>
              <a:rPr lang="ru-RU" sz="1200" dirty="0" smtClean="0">
                <a:effectLst/>
              </a:rPr>
              <a:t> обработка (ЭЭХО);</a:t>
            </a:r>
          </a:p>
          <a:p>
            <a:r>
              <a:rPr lang="ru-RU" sz="1200" dirty="0" smtClean="0">
                <a:effectLst/>
              </a:rPr>
              <a:t>электрохимическая ультразвуковая обработка и др.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28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868363"/>
            <a:ext cx="1524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4122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</a:rPr>
              <a:t>Электрохимическая размерная обработка</a:t>
            </a:r>
            <a:r>
              <a:rPr lang="ru-RU" dirty="0" smtClean="0">
                <a:effectLst/>
              </a:rPr>
              <a:t> (ЭХРО) — способ обработки электропроводящих материалов, заключающаяся в изменении формы, размеров и (или) шероховатости поверхности заготовки вследствие анодного растворения её материала в электролите под действием электрического тока.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1683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1911 г. - развитие процесса электрохимического полирования,  Е. И. </a:t>
            </a:r>
            <a:r>
              <a:rPr lang="ru-RU" dirty="0" err="1" smtClean="0">
                <a:effectLst/>
              </a:rPr>
              <a:t>Шпитальский</a:t>
            </a:r>
            <a:endParaRPr lang="ru-RU" dirty="0"/>
          </a:p>
        </p:txBody>
      </p:sp>
      <p:pic>
        <p:nvPicPr>
          <p:cNvPr id="2052" name="Picture 4" descr="http://yunc.org/images/thumb/f/fe/%D0%AD%D0%BB%D0%B5%D0%BA%D1%82%D1%80%D0%BE%D1%85%D0%B8%D0%BC%D0%B8%D1%87%D0%B5%D1%81%D0%BA%D0%B0%D1%8F_%D1%83%D1%81%D1%82%D0%B0%D0%BD%D0%BE%D0%B2%D0%BA%D0%B0.jpg/399px-%D0%AD%D0%BB%D0%B5%D0%BA%D1%82%D1%80%D0%BE%D1%85%D0%B8%D0%BC%D0%B8%D1%87%D0%B5%D1%81%D0%BA%D0%B0%D1%8F_%D1%83%D1%81%D1%82%D0%B0%D0%BD%D0%BE%D0%B2%D0%BA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12" y="2564904"/>
            <a:ext cx="34004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yunc.org/images/thumb/9/9d/%D0%AD%D0%BB%D0%B5%D0%BA%D1%82%D1%80%D0%BE%D1%85%D0%B8%D0%BC%D0%B8%D1%87%D0%B5%D1%81%D0%BA%D0%B0%D1%8F_%D0%BE%D0%B1%D1%80%D0%B0%D0%B1%D0%BE%D1%82%D0%BA%D0%B0_%D0%BE%D1%82%D0%B2%D0%B5%D1%80%D1%81%D1%82%D0%B8%D0%B9.jpg/299px-%D0%AD%D0%BB%D0%B5%D0%BA%D1%82%D1%80%D0%BE%D1%85%D0%B8%D0%BC%D0%B8%D1%87%D0%B5%D1%81%D0%BA%D0%B0%D1%8F_%D0%BE%D0%B1%D1%80%D0%B0%D0%B1%D0%BE%D1%82%D0%BA%D0%B0_%D0%BE%D1%82%D0%B2%D0%B5%D1%80%D1%81%D1%82%D0%B8%D0%B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149080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Обрабатываемая деталь - анод (+) и в процессе обработки перемещается с рабочей подачей 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Электрод-инструмент - катодом (-), в процессе обработки колеблется с частотой (F) и амплитудой (А).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Электролит — водный раствор солей (</a:t>
            </a:r>
            <a:r>
              <a:rPr lang="ru-RU" dirty="0" err="1" smtClean="0">
                <a:effectLst/>
              </a:rPr>
              <a:t>NaCl</a:t>
            </a:r>
            <a:r>
              <a:rPr lang="ru-RU" dirty="0" smtClean="0">
                <a:effectLst/>
              </a:rPr>
              <a:t>, NaNO3 и др.).</a:t>
            </a:r>
          </a:p>
        </p:txBody>
      </p:sp>
      <p:pic>
        <p:nvPicPr>
          <p:cNvPr id="4100" name="Picture 4" descr="Схема технологического процес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810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1124744"/>
            <a:ext cx="482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Расстояние между электродами - 50–500 мкм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01016" y="22048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Скорость растворения - 0,5–2 мм/мин, а в некоторых случаях до 5–6 мм/мин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5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/>
              </a:rPr>
              <a:t>Электрод-инструмент (КАТОД)</a:t>
            </a:r>
          </a:p>
          <a:p>
            <a:r>
              <a:rPr lang="ru-RU" sz="1200" dirty="0" smtClean="0">
                <a:effectLst/>
              </a:rPr>
              <a:t> </a:t>
            </a:r>
          </a:p>
          <a:p>
            <a:r>
              <a:rPr lang="ru-RU" sz="1600" dirty="0" smtClean="0">
                <a:effectLst/>
              </a:rPr>
              <a:t>Любой токопроводящий материал -  в основном медь, латунь, бронза как наиболее легко обрабатываемые традиционным механическим и др. методами.</a:t>
            </a:r>
          </a:p>
          <a:p>
            <a:r>
              <a:rPr lang="ru-RU" sz="1600" dirty="0" smtClean="0">
                <a:effectLst/>
              </a:rPr>
              <a:t> </a:t>
            </a:r>
          </a:p>
          <a:p>
            <a:pPr lvl="1"/>
            <a:r>
              <a:rPr lang="ru-RU" sz="1600" dirty="0" smtClean="0">
                <a:effectLst/>
              </a:rPr>
              <a:t>Нет износа</a:t>
            </a:r>
          </a:p>
          <a:p>
            <a:pPr lvl="1"/>
            <a:r>
              <a:rPr lang="ru-RU" sz="1600" dirty="0" smtClean="0">
                <a:effectLst/>
              </a:rPr>
              <a:t>Можно изготовить любую партию рабочего инструмента или готовых деталей без ограничений по количеству.</a:t>
            </a:r>
          </a:p>
          <a:p>
            <a:r>
              <a:rPr lang="ru-RU" sz="1600" dirty="0" smtClean="0">
                <a:effectLst/>
              </a:rPr>
              <a:t> </a:t>
            </a:r>
          </a:p>
          <a:p>
            <a:r>
              <a:rPr lang="ru-RU" sz="1600" dirty="0" smtClean="0">
                <a:effectLst/>
              </a:rPr>
              <a:t>В качестве электрода-инструмента может быть использован специально спроектированный и изготовленный традиционным методом, такими как: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</a:rPr>
              <a:t>механическая обработка в </a:t>
            </a:r>
            <a:r>
              <a:rPr lang="ru-RU" sz="1600" dirty="0" err="1" smtClean="0">
                <a:effectLst/>
              </a:rPr>
              <a:t>т.ч</a:t>
            </a:r>
            <a:r>
              <a:rPr lang="ru-RU" sz="1600" dirty="0" smtClean="0">
                <a:effectLst/>
              </a:rPr>
              <a:t>. на фрезерно-гравировальных станках с УЧПУ;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</a:rPr>
              <a:t>изготовление гравером, слесарем,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</a:rPr>
              <a:t>методом фотохимии, стерео литографии и последующей металлизации поверхности методом гальванопластики, использованием образцов деталей из металла,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</a:rPr>
              <a:t>использованием образцов деталей из неметаллических материалов с нанесенным токопроводящим слоем гальванопластики.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</a:rPr>
              <a:t>готовое изделие, изготовленное из токопроводящего материала (в основном медь, латунь, бронза, сталь).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</a:rPr>
              <a:t>готовое изделие, купленное или принесенное заказчиком из любого токопроводящего материала.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7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/>
              </a:rPr>
              <a:t>Обрабатываемые материалы (АНОД)</a:t>
            </a:r>
          </a:p>
          <a:p>
            <a:r>
              <a:rPr lang="ru-RU" sz="1600" dirty="0" smtClean="0">
                <a:effectLst/>
              </a:rPr>
              <a:t> </a:t>
            </a:r>
          </a:p>
          <a:p>
            <a:pPr lvl="1"/>
            <a:r>
              <a:rPr lang="ru-RU" sz="1600" dirty="0" smtClean="0">
                <a:effectLst/>
              </a:rPr>
              <a:t>Все марки инструментальных сталей, нержавеющие, легированные, конструкционные, коррозионно-стойкие, высокоуглеродистые, хромистые, хромоникелевые, быстрорежущие, в том числе и </a:t>
            </a:r>
            <a:r>
              <a:rPr lang="ru-RU" sz="1600" dirty="0" err="1" smtClean="0">
                <a:effectLst/>
              </a:rPr>
              <a:t>термо</a:t>
            </a:r>
            <a:r>
              <a:rPr lang="ru-RU" sz="1600" dirty="0" smtClean="0">
                <a:effectLst/>
              </a:rPr>
              <a:t>-обработанные.</a:t>
            </a:r>
          </a:p>
          <a:p>
            <a:pPr lvl="1"/>
            <a:r>
              <a:rPr lang="ru-RU" sz="1600" dirty="0" smtClean="0">
                <a:effectLst/>
              </a:rPr>
              <a:t>Магниты и их сплавы, </a:t>
            </a:r>
            <a:r>
              <a:rPr lang="ru-RU" sz="1600" dirty="0" err="1" smtClean="0">
                <a:effectLst/>
              </a:rPr>
              <a:t>наноструктурированные</a:t>
            </a:r>
            <a:r>
              <a:rPr lang="ru-RU" sz="1600" dirty="0" smtClean="0">
                <a:effectLst/>
              </a:rPr>
              <a:t> стали и сплавы, медь, бронза, латунь, никель, серебро, золото, платина и их сплавы.</a:t>
            </a:r>
          </a:p>
          <a:p>
            <a:pPr lvl="1"/>
            <a:r>
              <a:rPr lang="ru-RU" sz="1600" dirty="0" smtClean="0">
                <a:effectLst/>
              </a:rPr>
              <a:t>На электрохимических станках возможна обработка титана, сплавов титана, твердых сплавов, металлокерамики, алюминия и его сплавов.</a:t>
            </a:r>
          </a:p>
          <a:p>
            <a:pPr lvl="1"/>
            <a:endParaRPr lang="ru-RU" sz="16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005064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Электролит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Специально подбирается </a:t>
            </a:r>
            <a:r>
              <a:rPr lang="ru-RU" sz="1600" dirty="0">
                <a:solidFill>
                  <a:prstClr val="black"/>
                </a:solidFill>
              </a:rPr>
              <a:t>для данных </a:t>
            </a:r>
            <a:r>
              <a:rPr lang="ru-RU" sz="1600" dirty="0" smtClean="0">
                <a:solidFill>
                  <a:prstClr val="black"/>
                </a:solidFill>
              </a:rPr>
              <a:t>материалов.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Пример: 12</a:t>
            </a:r>
            <a:r>
              <a:rPr lang="ru-RU" sz="1600" dirty="0">
                <a:solidFill>
                  <a:prstClr val="black"/>
                </a:solidFill>
              </a:rPr>
              <a:t>% водный раствор натрия азотнокислого технического </a:t>
            </a:r>
            <a:r>
              <a:rPr lang="ru-RU" sz="1600" dirty="0" smtClean="0">
                <a:solidFill>
                  <a:prstClr val="black"/>
                </a:solidFill>
              </a:rPr>
              <a:t>NaNO</a:t>
            </a:r>
            <a:r>
              <a:rPr lang="ru-RU" sz="1600" baseline="-25000" dirty="0" smtClean="0">
                <a:solidFill>
                  <a:prstClr val="black"/>
                </a:solidFill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5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8" t="17732" r="22139" b="6254"/>
          <a:stretch/>
        </p:blipFill>
        <p:spPr bwMode="auto">
          <a:xfrm>
            <a:off x="1331640" y="188640"/>
            <a:ext cx="6264696" cy="624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5/55/ET_3000_PECM_IND.LLC_%28Russia%2C_Ufa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455484" cy="440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ankofinexpo.ru/objfiles/i0/i0/i1/fotos/226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2696"/>
            <a:ext cx="38100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nkofinexpo.ru/objfiles/i0/i0/i1/fotos/64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8" y="476672"/>
            <a:ext cx="38100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tankofinexpo.ru/objfiles/i0/i0/i96/fotos/P1010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38100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ОБЛАСТЬ ПРИМЕНИЯ ЭЛЕКТРОХИМИЧЕСКОЙ ОБРАБОТКИ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инструментальное производство в различных отраслях промышленности для изготовления формообразующей оснастки;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изготовление формообразующих элементов штампов, пресс-форм, литейных форм используемых при производстве ювелирных изделий, фурнитуры, бижутерии, медалей;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изготовление деталей точных механизмов и приборов из высокопрочных сталей и сплавов деталей, малогабаритных деталей, требующих высокой точности и качества обработанной поверхности;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производство слесарно-монтажного и медицинского инструмента.</a:t>
            </a:r>
            <a:endParaRPr lang="ru-RU" dirty="0"/>
          </a:p>
        </p:txBody>
      </p:sp>
      <p:pic>
        <p:nvPicPr>
          <p:cNvPr id="6146" name="Picture 2" descr="http://www.aieco.ru/images/t_machines_ris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6" y="3933056"/>
            <a:ext cx="36004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tankofinexpo.ru/objfiles/i0/i3/i336/fotos/4848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89040"/>
            <a:ext cx="2603630" cy="26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125" y="314435"/>
            <a:ext cx="337528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Методы обработки поверхности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6893" y="1332073"/>
            <a:ext cx="166289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Механическая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3237" y="1332073"/>
            <a:ext cx="135626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Химическая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5525" y="1298735"/>
            <a:ext cx="212821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Электрохимическая</a:t>
            </a:r>
          </a:p>
        </p:txBody>
      </p:sp>
      <p:cxnSp>
        <p:nvCxnSpPr>
          <p:cNvPr id="7" name="Прямая со стрелкой 6"/>
          <p:cNvCxnSpPr>
            <a:stCxn id="2" idx="2"/>
            <a:endCxn id="3" idx="0"/>
          </p:cNvCxnSpPr>
          <p:nvPr/>
        </p:nvCxnSpPr>
        <p:spPr>
          <a:xfrm flipH="1">
            <a:off x="1448339" y="683767"/>
            <a:ext cx="2944428" cy="648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4" idx="0"/>
          </p:cNvCxnSpPr>
          <p:nvPr/>
        </p:nvCxnSpPr>
        <p:spPr>
          <a:xfrm flipH="1">
            <a:off x="4391372" y="683767"/>
            <a:ext cx="1395" cy="648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5" idx="0"/>
          </p:cNvCxnSpPr>
          <p:nvPr/>
        </p:nvCxnSpPr>
        <p:spPr>
          <a:xfrm>
            <a:off x="4392767" y="683767"/>
            <a:ext cx="2976864" cy="614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Картинки по запросу электрохимическое полировани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57" y="2852936"/>
            <a:ext cx="3600400" cy="27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полировка металла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0" y="2060849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полировка металла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36" y="4186288"/>
            <a:ext cx="2829107" cy="21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2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YandexDisk\Документы\OxTec\Фото\Сувенирная и пр. продукция\20171214_191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59899" y="260648"/>
            <a:ext cx="5479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Электрохимическое полирование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020" y="263691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СУТЬ МЕТОДА </a:t>
            </a:r>
            <a:r>
              <a:rPr lang="ru-RU" sz="2400" dirty="0" smtClean="0"/>
              <a:t>– в анодной </a:t>
            </a:r>
            <a:r>
              <a:rPr lang="ru-RU" sz="2400" dirty="0"/>
              <a:t>обработке под током в электролите определенного </a:t>
            </a:r>
            <a:r>
              <a:rPr lang="ru-RU" sz="2400" dirty="0" smtClean="0"/>
              <a:t>состава </a:t>
            </a:r>
            <a:r>
              <a:rPr lang="ru-RU" sz="2400" dirty="0"/>
              <a:t>при заданном режиме электролиза.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0484" y="54868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ПРИМЕНЕНИЕ</a:t>
            </a:r>
            <a:r>
              <a:rPr lang="ru-RU" sz="2400" dirty="0" smtClean="0"/>
              <a:t> – при декоративной </a:t>
            </a:r>
            <a:r>
              <a:rPr lang="ru-RU" sz="2400" dirty="0"/>
              <a:t>отделке изделия </a:t>
            </a:r>
            <a:r>
              <a:rPr lang="ru-RU" sz="2400" dirty="0" smtClean="0"/>
              <a:t>из алюминия</a:t>
            </a:r>
            <a:r>
              <a:rPr lang="ru-RU" sz="2400" dirty="0"/>
              <a:t>, меди и ее сплавов, из нержавеющей и углеродистой стали, а также при отделке серебряных и золотых покрытий в ювелирной промышленности.</a:t>
            </a:r>
          </a:p>
        </p:txBody>
      </p:sp>
      <p:pic>
        <p:nvPicPr>
          <p:cNvPr id="6" name="Picture 6" descr="http://blog.tep-nn.ru/wp-content/uploads/2011/05/%D0%9F%D0%BE%D0%BB%D0%B8%D1%80%D0%BE%D0%B2%D0%BA%D0%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46" r="1"/>
          <a:stretch/>
        </p:blipFill>
        <p:spPr bwMode="auto">
          <a:xfrm>
            <a:off x="683568" y="3946491"/>
            <a:ext cx="3672408" cy="291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гальванические покрытия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523319" cy="264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31767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Блестящая </a:t>
            </a:r>
            <a:r>
              <a:rPr lang="ru-RU" dirty="0"/>
              <a:t>поверхность </a:t>
            </a:r>
            <a:r>
              <a:rPr lang="ru-RU" dirty="0" smtClean="0"/>
              <a:t>- </a:t>
            </a:r>
            <a:r>
              <a:rPr lang="ru-RU" dirty="0"/>
              <a:t>в результате</a:t>
            </a:r>
          </a:p>
          <a:p>
            <a:r>
              <a:rPr lang="ru-RU" dirty="0"/>
              <a:t>образования на шероховатой  поверхности анода вязкой полупроводящей пленки, состоящей из продуктов анодного растворения. Толщина этой пленки, меньшая на выступах и большая во впадинах. Выступающие участки </a:t>
            </a:r>
            <a:r>
              <a:rPr lang="ru-RU" dirty="0" smtClean="0"/>
              <a:t>растворяются </a:t>
            </a:r>
            <a:r>
              <a:rPr lang="ru-RU" dirty="0"/>
              <a:t>более интенсивно, так как плотность тока на них более высокая </a:t>
            </a:r>
            <a:r>
              <a:rPr lang="ru-RU" dirty="0" smtClean="0"/>
              <a:t>вследствие </a:t>
            </a:r>
            <a:r>
              <a:rPr lang="ru-RU" dirty="0"/>
              <a:t>меньшего сопротивления пленки прохождению тока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96865" y="289678"/>
            <a:ext cx="243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Теории процесса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751344"/>
            <a:ext cx="2155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вязкой пленки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91944" y="795763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диффузионная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70748" y="1556792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Растворение </a:t>
            </a:r>
            <a:r>
              <a:rPr lang="ru-RU" dirty="0">
                <a:solidFill>
                  <a:prstClr val="black"/>
                </a:solidFill>
              </a:rPr>
              <a:t>металла протекает более </a:t>
            </a:r>
            <a:r>
              <a:rPr lang="ru-RU" dirty="0" smtClean="0">
                <a:solidFill>
                  <a:prstClr val="black"/>
                </a:solidFill>
              </a:rPr>
              <a:t>интенсивно </a:t>
            </a:r>
            <a:r>
              <a:rPr lang="ru-RU" dirty="0">
                <a:solidFill>
                  <a:prstClr val="black"/>
                </a:solidFill>
              </a:rPr>
              <a:t>на выступающих участках потому, что от них продукты анодного </a:t>
            </a:r>
            <a:r>
              <a:rPr lang="ru-RU" dirty="0" smtClean="0">
                <a:solidFill>
                  <a:prstClr val="black"/>
                </a:solidFill>
              </a:rPr>
              <a:t>растворения </a:t>
            </a:r>
            <a:r>
              <a:rPr lang="ru-RU" dirty="0">
                <a:solidFill>
                  <a:prstClr val="black"/>
                </a:solidFill>
              </a:rPr>
              <a:t>диффундируют в глубь электролита с большей скоростью.</a:t>
            </a:r>
          </a:p>
        </p:txBody>
      </p:sp>
      <p:pic>
        <p:nvPicPr>
          <p:cNvPr id="9" name="Picture 2" descr="Картинки по запросу электрохимическое полировани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60" y="4164576"/>
            <a:ext cx="2736304" cy="198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330437" y="4946202"/>
            <a:ext cx="4413570" cy="1193440"/>
          </a:xfrm>
          <a:custGeom>
            <a:avLst/>
            <a:gdLst>
              <a:gd name="connsiteX0" fmla="*/ 0 w 3208867"/>
              <a:gd name="connsiteY0" fmla="*/ 272596 h 367441"/>
              <a:gd name="connsiteX1" fmla="*/ 372533 w 3208867"/>
              <a:gd name="connsiteY1" fmla="*/ 221796 h 367441"/>
              <a:gd name="connsiteX2" fmla="*/ 677333 w 3208867"/>
              <a:gd name="connsiteY2" fmla="*/ 340330 h 367441"/>
              <a:gd name="connsiteX3" fmla="*/ 863600 w 3208867"/>
              <a:gd name="connsiteY3" fmla="*/ 1663 h 367441"/>
              <a:gd name="connsiteX4" fmla="*/ 956733 w 3208867"/>
              <a:gd name="connsiteY4" fmla="*/ 204863 h 367441"/>
              <a:gd name="connsiteX5" fmla="*/ 1075267 w 3208867"/>
              <a:gd name="connsiteY5" fmla="*/ 69396 h 367441"/>
              <a:gd name="connsiteX6" fmla="*/ 1337733 w 3208867"/>
              <a:gd name="connsiteY6" fmla="*/ 365730 h 367441"/>
              <a:gd name="connsiteX7" fmla="*/ 1693333 w 3208867"/>
              <a:gd name="connsiteY7" fmla="*/ 196396 h 367441"/>
              <a:gd name="connsiteX8" fmla="*/ 1947333 w 3208867"/>
              <a:gd name="connsiteY8" fmla="*/ 314930 h 367441"/>
              <a:gd name="connsiteX9" fmla="*/ 2311400 w 3208867"/>
              <a:gd name="connsiteY9" fmla="*/ 103263 h 367441"/>
              <a:gd name="connsiteX10" fmla="*/ 2641600 w 3208867"/>
              <a:gd name="connsiteY10" fmla="*/ 357263 h 367441"/>
              <a:gd name="connsiteX11" fmla="*/ 3208867 w 3208867"/>
              <a:gd name="connsiteY11" fmla="*/ 196396 h 367441"/>
              <a:gd name="connsiteX0" fmla="*/ 0 w 3208867"/>
              <a:gd name="connsiteY0" fmla="*/ 271701 h 366546"/>
              <a:gd name="connsiteX1" fmla="*/ 372533 w 3208867"/>
              <a:gd name="connsiteY1" fmla="*/ 220901 h 366546"/>
              <a:gd name="connsiteX2" fmla="*/ 677333 w 3208867"/>
              <a:gd name="connsiteY2" fmla="*/ 339435 h 366546"/>
              <a:gd name="connsiteX3" fmla="*/ 863600 w 3208867"/>
              <a:gd name="connsiteY3" fmla="*/ 768 h 366546"/>
              <a:gd name="connsiteX4" fmla="*/ 973061 w 3208867"/>
              <a:gd name="connsiteY4" fmla="*/ 242068 h 366546"/>
              <a:gd name="connsiteX5" fmla="*/ 1075267 w 3208867"/>
              <a:gd name="connsiteY5" fmla="*/ 68501 h 366546"/>
              <a:gd name="connsiteX6" fmla="*/ 1337733 w 3208867"/>
              <a:gd name="connsiteY6" fmla="*/ 364835 h 366546"/>
              <a:gd name="connsiteX7" fmla="*/ 1693333 w 3208867"/>
              <a:gd name="connsiteY7" fmla="*/ 195501 h 366546"/>
              <a:gd name="connsiteX8" fmla="*/ 1947333 w 3208867"/>
              <a:gd name="connsiteY8" fmla="*/ 314035 h 366546"/>
              <a:gd name="connsiteX9" fmla="*/ 2311400 w 3208867"/>
              <a:gd name="connsiteY9" fmla="*/ 102368 h 366546"/>
              <a:gd name="connsiteX10" fmla="*/ 2641600 w 3208867"/>
              <a:gd name="connsiteY10" fmla="*/ 356368 h 366546"/>
              <a:gd name="connsiteX11" fmla="*/ 3208867 w 3208867"/>
              <a:gd name="connsiteY11" fmla="*/ 195501 h 366546"/>
              <a:gd name="connsiteX0" fmla="*/ 0 w 3208867"/>
              <a:gd name="connsiteY0" fmla="*/ 204735 h 299580"/>
              <a:gd name="connsiteX1" fmla="*/ 372533 w 3208867"/>
              <a:gd name="connsiteY1" fmla="*/ 153935 h 299580"/>
              <a:gd name="connsiteX2" fmla="*/ 677333 w 3208867"/>
              <a:gd name="connsiteY2" fmla="*/ 272469 h 299580"/>
              <a:gd name="connsiteX3" fmla="*/ 869043 w 3208867"/>
              <a:gd name="connsiteY3" fmla="*/ 20888 h 299580"/>
              <a:gd name="connsiteX4" fmla="*/ 973061 w 3208867"/>
              <a:gd name="connsiteY4" fmla="*/ 175102 h 299580"/>
              <a:gd name="connsiteX5" fmla="*/ 1075267 w 3208867"/>
              <a:gd name="connsiteY5" fmla="*/ 1535 h 299580"/>
              <a:gd name="connsiteX6" fmla="*/ 1337733 w 3208867"/>
              <a:gd name="connsiteY6" fmla="*/ 297869 h 299580"/>
              <a:gd name="connsiteX7" fmla="*/ 1693333 w 3208867"/>
              <a:gd name="connsiteY7" fmla="*/ 128535 h 299580"/>
              <a:gd name="connsiteX8" fmla="*/ 1947333 w 3208867"/>
              <a:gd name="connsiteY8" fmla="*/ 247069 h 299580"/>
              <a:gd name="connsiteX9" fmla="*/ 2311400 w 3208867"/>
              <a:gd name="connsiteY9" fmla="*/ 35402 h 299580"/>
              <a:gd name="connsiteX10" fmla="*/ 2641600 w 3208867"/>
              <a:gd name="connsiteY10" fmla="*/ 289402 h 299580"/>
              <a:gd name="connsiteX11" fmla="*/ 3208867 w 3208867"/>
              <a:gd name="connsiteY11" fmla="*/ 128535 h 299580"/>
              <a:gd name="connsiteX0" fmla="*/ 0 w 3208867"/>
              <a:gd name="connsiteY0" fmla="*/ 217436 h 312281"/>
              <a:gd name="connsiteX1" fmla="*/ 372533 w 3208867"/>
              <a:gd name="connsiteY1" fmla="*/ 166636 h 312281"/>
              <a:gd name="connsiteX2" fmla="*/ 677333 w 3208867"/>
              <a:gd name="connsiteY2" fmla="*/ 285170 h 312281"/>
              <a:gd name="connsiteX3" fmla="*/ 858157 w 3208867"/>
              <a:gd name="connsiteY3" fmla="*/ 932 h 312281"/>
              <a:gd name="connsiteX4" fmla="*/ 973061 w 3208867"/>
              <a:gd name="connsiteY4" fmla="*/ 187803 h 312281"/>
              <a:gd name="connsiteX5" fmla="*/ 1075267 w 3208867"/>
              <a:gd name="connsiteY5" fmla="*/ 14236 h 312281"/>
              <a:gd name="connsiteX6" fmla="*/ 1337733 w 3208867"/>
              <a:gd name="connsiteY6" fmla="*/ 310570 h 312281"/>
              <a:gd name="connsiteX7" fmla="*/ 1693333 w 3208867"/>
              <a:gd name="connsiteY7" fmla="*/ 141236 h 312281"/>
              <a:gd name="connsiteX8" fmla="*/ 1947333 w 3208867"/>
              <a:gd name="connsiteY8" fmla="*/ 259770 h 312281"/>
              <a:gd name="connsiteX9" fmla="*/ 2311400 w 3208867"/>
              <a:gd name="connsiteY9" fmla="*/ 48103 h 312281"/>
              <a:gd name="connsiteX10" fmla="*/ 2641600 w 3208867"/>
              <a:gd name="connsiteY10" fmla="*/ 302103 h 312281"/>
              <a:gd name="connsiteX11" fmla="*/ 3208867 w 3208867"/>
              <a:gd name="connsiteY11" fmla="*/ 141236 h 312281"/>
              <a:gd name="connsiteX0" fmla="*/ 0 w 3208867"/>
              <a:gd name="connsiteY0" fmla="*/ 206593 h 301438"/>
              <a:gd name="connsiteX1" fmla="*/ 372533 w 3208867"/>
              <a:gd name="connsiteY1" fmla="*/ 155793 h 301438"/>
              <a:gd name="connsiteX2" fmla="*/ 677333 w 3208867"/>
              <a:gd name="connsiteY2" fmla="*/ 274327 h 301438"/>
              <a:gd name="connsiteX3" fmla="*/ 874486 w 3208867"/>
              <a:gd name="connsiteY3" fmla="*/ 975 h 301438"/>
              <a:gd name="connsiteX4" fmla="*/ 973061 w 3208867"/>
              <a:gd name="connsiteY4" fmla="*/ 176960 h 301438"/>
              <a:gd name="connsiteX5" fmla="*/ 1075267 w 3208867"/>
              <a:gd name="connsiteY5" fmla="*/ 3393 h 301438"/>
              <a:gd name="connsiteX6" fmla="*/ 1337733 w 3208867"/>
              <a:gd name="connsiteY6" fmla="*/ 299727 h 301438"/>
              <a:gd name="connsiteX7" fmla="*/ 1693333 w 3208867"/>
              <a:gd name="connsiteY7" fmla="*/ 130393 h 301438"/>
              <a:gd name="connsiteX8" fmla="*/ 1947333 w 3208867"/>
              <a:gd name="connsiteY8" fmla="*/ 248927 h 301438"/>
              <a:gd name="connsiteX9" fmla="*/ 2311400 w 3208867"/>
              <a:gd name="connsiteY9" fmla="*/ 37260 h 301438"/>
              <a:gd name="connsiteX10" fmla="*/ 2641600 w 3208867"/>
              <a:gd name="connsiteY10" fmla="*/ 291260 h 301438"/>
              <a:gd name="connsiteX11" fmla="*/ 3208867 w 3208867"/>
              <a:gd name="connsiteY11" fmla="*/ 130393 h 301438"/>
              <a:gd name="connsiteX0" fmla="*/ 0 w 3208867"/>
              <a:gd name="connsiteY0" fmla="*/ 206593 h 301438"/>
              <a:gd name="connsiteX1" fmla="*/ 356204 w 3208867"/>
              <a:gd name="connsiteY1" fmla="*/ 204779 h 301438"/>
              <a:gd name="connsiteX2" fmla="*/ 677333 w 3208867"/>
              <a:gd name="connsiteY2" fmla="*/ 274327 h 301438"/>
              <a:gd name="connsiteX3" fmla="*/ 874486 w 3208867"/>
              <a:gd name="connsiteY3" fmla="*/ 975 h 301438"/>
              <a:gd name="connsiteX4" fmla="*/ 973061 w 3208867"/>
              <a:gd name="connsiteY4" fmla="*/ 176960 h 301438"/>
              <a:gd name="connsiteX5" fmla="*/ 1075267 w 3208867"/>
              <a:gd name="connsiteY5" fmla="*/ 3393 h 301438"/>
              <a:gd name="connsiteX6" fmla="*/ 1337733 w 3208867"/>
              <a:gd name="connsiteY6" fmla="*/ 299727 h 301438"/>
              <a:gd name="connsiteX7" fmla="*/ 1693333 w 3208867"/>
              <a:gd name="connsiteY7" fmla="*/ 130393 h 301438"/>
              <a:gd name="connsiteX8" fmla="*/ 1947333 w 3208867"/>
              <a:gd name="connsiteY8" fmla="*/ 248927 h 301438"/>
              <a:gd name="connsiteX9" fmla="*/ 2311400 w 3208867"/>
              <a:gd name="connsiteY9" fmla="*/ 37260 h 301438"/>
              <a:gd name="connsiteX10" fmla="*/ 2641600 w 3208867"/>
              <a:gd name="connsiteY10" fmla="*/ 291260 h 301438"/>
              <a:gd name="connsiteX11" fmla="*/ 3208867 w 3208867"/>
              <a:gd name="connsiteY11" fmla="*/ 130393 h 301438"/>
              <a:gd name="connsiteX0" fmla="*/ 0 w 3219753"/>
              <a:gd name="connsiteY0" fmla="*/ 261021 h 301438"/>
              <a:gd name="connsiteX1" fmla="*/ 367090 w 3219753"/>
              <a:gd name="connsiteY1" fmla="*/ 204779 h 301438"/>
              <a:gd name="connsiteX2" fmla="*/ 688219 w 3219753"/>
              <a:gd name="connsiteY2" fmla="*/ 274327 h 301438"/>
              <a:gd name="connsiteX3" fmla="*/ 885372 w 3219753"/>
              <a:gd name="connsiteY3" fmla="*/ 975 h 301438"/>
              <a:gd name="connsiteX4" fmla="*/ 983947 w 3219753"/>
              <a:gd name="connsiteY4" fmla="*/ 176960 h 301438"/>
              <a:gd name="connsiteX5" fmla="*/ 1086153 w 3219753"/>
              <a:gd name="connsiteY5" fmla="*/ 3393 h 301438"/>
              <a:gd name="connsiteX6" fmla="*/ 1348619 w 3219753"/>
              <a:gd name="connsiteY6" fmla="*/ 299727 h 301438"/>
              <a:gd name="connsiteX7" fmla="*/ 1704219 w 3219753"/>
              <a:gd name="connsiteY7" fmla="*/ 130393 h 301438"/>
              <a:gd name="connsiteX8" fmla="*/ 1958219 w 3219753"/>
              <a:gd name="connsiteY8" fmla="*/ 248927 h 301438"/>
              <a:gd name="connsiteX9" fmla="*/ 2322286 w 3219753"/>
              <a:gd name="connsiteY9" fmla="*/ 37260 h 301438"/>
              <a:gd name="connsiteX10" fmla="*/ 2652486 w 3219753"/>
              <a:gd name="connsiteY10" fmla="*/ 291260 h 301438"/>
              <a:gd name="connsiteX11" fmla="*/ 3219753 w 3219753"/>
              <a:gd name="connsiteY11" fmla="*/ 130393 h 301438"/>
              <a:gd name="connsiteX0" fmla="*/ 0 w 3219753"/>
              <a:gd name="connsiteY0" fmla="*/ 261089 h 300041"/>
              <a:gd name="connsiteX1" fmla="*/ 367090 w 3219753"/>
              <a:gd name="connsiteY1" fmla="*/ 204847 h 300041"/>
              <a:gd name="connsiteX2" fmla="*/ 688219 w 3219753"/>
              <a:gd name="connsiteY2" fmla="*/ 274395 h 300041"/>
              <a:gd name="connsiteX3" fmla="*/ 885372 w 3219753"/>
              <a:gd name="connsiteY3" fmla="*/ 1043 h 300041"/>
              <a:gd name="connsiteX4" fmla="*/ 983947 w 3219753"/>
              <a:gd name="connsiteY4" fmla="*/ 177028 h 300041"/>
              <a:gd name="connsiteX5" fmla="*/ 1091596 w 3219753"/>
              <a:gd name="connsiteY5" fmla="*/ 85104 h 300041"/>
              <a:gd name="connsiteX6" fmla="*/ 1348619 w 3219753"/>
              <a:gd name="connsiteY6" fmla="*/ 299795 h 300041"/>
              <a:gd name="connsiteX7" fmla="*/ 1704219 w 3219753"/>
              <a:gd name="connsiteY7" fmla="*/ 130461 h 300041"/>
              <a:gd name="connsiteX8" fmla="*/ 1958219 w 3219753"/>
              <a:gd name="connsiteY8" fmla="*/ 248995 h 300041"/>
              <a:gd name="connsiteX9" fmla="*/ 2322286 w 3219753"/>
              <a:gd name="connsiteY9" fmla="*/ 37328 h 300041"/>
              <a:gd name="connsiteX10" fmla="*/ 2652486 w 3219753"/>
              <a:gd name="connsiteY10" fmla="*/ 291328 h 300041"/>
              <a:gd name="connsiteX11" fmla="*/ 3219753 w 3219753"/>
              <a:gd name="connsiteY11" fmla="*/ 130461 h 300041"/>
              <a:gd name="connsiteX0" fmla="*/ 0 w 3219753"/>
              <a:gd name="connsiteY0" fmla="*/ 261089 h 302719"/>
              <a:gd name="connsiteX1" fmla="*/ 367090 w 3219753"/>
              <a:gd name="connsiteY1" fmla="*/ 204847 h 302719"/>
              <a:gd name="connsiteX2" fmla="*/ 688219 w 3219753"/>
              <a:gd name="connsiteY2" fmla="*/ 274395 h 302719"/>
              <a:gd name="connsiteX3" fmla="*/ 885372 w 3219753"/>
              <a:gd name="connsiteY3" fmla="*/ 1043 h 302719"/>
              <a:gd name="connsiteX4" fmla="*/ 983947 w 3219753"/>
              <a:gd name="connsiteY4" fmla="*/ 177028 h 302719"/>
              <a:gd name="connsiteX5" fmla="*/ 1091596 w 3219753"/>
              <a:gd name="connsiteY5" fmla="*/ 85104 h 302719"/>
              <a:gd name="connsiteX6" fmla="*/ 1348619 w 3219753"/>
              <a:gd name="connsiteY6" fmla="*/ 299795 h 302719"/>
              <a:gd name="connsiteX7" fmla="*/ 1709662 w 3219753"/>
              <a:gd name="connsiteY7" fmla="*/ 212104 h 302719"/>
              <a:gd name="connsiteX8" fmla="*/ 1958219 w 3219753"/>
              <a:gd name="connsiteY8" fmla="*/ 248995 h 302719"/>
              <a:gd name="connsiteX9" fmla="*/ 2322286 w 3219753"/>
              <a:gd name="connsiteY9" fmla="*/ 37328 h 302719"/>
              <a:gd name="connsiteX10" fmla="*/ 2652486 w 3219753"/>
              <a:gd name="connsiteY10" fmla="*/ 291328 h 302719"/>
              <a:gd name="connsiteX11" fmla="*/ 3219753 w 3219753"/>
              <a:gd name="connsiteY11" fmla="*/ 130461 h 302719"/>
              <a:gd name="connsiteX0" fmla="*/ 0 w 3219753"/>
              <a:gd name="connsiteY0" fmla="*/ 261089 h 302719"/>
              <a:gd name="connsiteX1" fmla="*/ 367090 w 3219753"/>
              <a:gd name="connsiteY1" fmla="*/ 204847 h 302719"/>
              <a:gd name="connsiteX2" fmla="*/ 688219 w 3219753"/>
              <a:gd name="connsiteY2" fmla="*/ 274395 h 302719"/>
              <a:gd name="connsiteX3" fmla="*/ 885372 w 3219753"/>
              <a:gd name="connsiteY3" fmla="*/ 1043 h 302719"/>
              <a:gd name="connsiteX4" fmla="*/ 983947 w 3219753"/>
              <a:gd name="connsiteY4" fmla="*/ 177028 h 302719"/>
              <a:gd name="connsiteX5" fmla="*/ 1091596 w 3219753"/>
              <a:gd name="connsiteY5" fmla="*/ 85104 h 302719"/>
              <a:gd name="connsiteX6" fmla="*/ 1348619 w 3219753"/>
              <a:gd name="connsiteY6" fmla="*/ 299795 h 302719"/>
              <a:gd name="connsiteX7" fmla="*/ 1709662 w 3219753"/>
              <a:gd name="connsiteY7" fmla="*/ 212104 h 302719"/>
              <a:gd name="connsiteX8" fmla="*/ 1958219 w 3219753"/>
              <a:gd name="connsiteY8" fmla="*/ 248995 h 302719"/>
              <a:gd name="connsiteX9" fmla="*/ 2305957 w 3219753"/>
              <a:gd name="connsiteY9" fmla="*/ 129857 h 302719"/>
              <a:gd name="connsiteX10" fmla="*/ 2652486 w 3219753"/>
              <a:gd name="connsiteY10" fmla="*/ 291328 h 302719"/>
              <a:gd name="connsiteX11" fmla="*/ 3219753 w 3219753"/>
              <a:gd name="connsiteY11" fmla="*/ 130461 h 302719"/>
              <a:gd name="connsiteX0" fmla="*/ 0 w 3219753"/>
              <a:gd name="connsiteY0" fmla="*/ 261089 h 302654"/>
              <a:gd name="connsiteX1" fmla="*/ 367090 w 3219753"/>
              <a:gd name="connsiteY1" fmla="*/ 204847 h 302654"/>
              <a:gd name="connsiteX2" fmla="*/ 688219 w 3219753"/>
              <a:gd name="connsiteY2" fmla="*/ 274395 h 302654"/>
              <a:gd name="connsiteX3" fmla="*/ 885372 w 3219753"/>
              <a:gd name="connsiteY3" fmla="*/ 1043 h 302654"/>
              <a:gd name="connsiteX4" fmla="*/ 983947 w 3219753"/>
              <a:gd name="connsiteY4" fmla="*/ 177028 h 302654"/>
              <a:gd name="connsiteX5" fmla="*/ 1091596 w 3219753"/>
              <a:gd name="connsiteY5" fmla="*/ 85104 h 302654"/>
              <a:gd name="connsiteX6" fmla="*/ 1348619 w 3219753"/>
              <a:gd name="connsiteY6" fmla="*/ 299795 h 302654"/>
              <a:gd name="connsiteX7" fmla="*/ 1709662 w 3219753"/>
              <a:gd name="connsiteY7" fmla="*/ 212104 h 302654"/>
              <a:gd name="connsiteX8" fmla="*/ 1963662 w 3219753"/>
              <a:gd name="connsiteY8" fmla="*/ 265323 h 302654"/>
              <a:gd name="connsiteX9" fmla="*/ 2305957 w 3219753"/>
              <a:gd name="connsiteY9" fmla="*/ 129857 h 302654"/>
              <a:gd name="connsiteX10" fmla="*/ 2652486 w 3219753"/>
              <a:gd name="connsiteY10" fmla="*/ 291328 h 302654"/>
              <a:gd name="connsiteX11" fmla="*/ 3219753 w 3219753"/>
              <a:gd name="connsiteY11" fmla="*/ 130461 h 302654"/>
              <a:gd name="connsiteX0" fmla="*/ 0 w 3219753"/>
              <a:gd name="connsiteY0" fmla="*/ 260387 h 301952"/>
              <a:gd name="connsiteX1" fmla="*/ 367090 w 3219753"/>
              <a:gd name="connsiteY1" fmla="*/ 204145 h 301952"/>
              <a:gd name="connsiteX2" fmla="*/ 650119 w 3219753"/>
              <a:gd name="connsiteY2" fmla="*/ 230150 h 301952"/>
              <a:gd name="connsiteX3" fmla="*/ 885372 w 3219753"/>
              <a:gd name="connsiteY3" fmla="*/ 341 h 301952"/>
              <a:gd name="connsiteX4" fmla="*/ 983947 w 3219753"/>
              <a:gd name="connsiteY4" fmla="*/ 176326 h 301952"/>
              <a:gd name="connsiteX5" fmla="*/ 1091596 w 3219753"/>
              <a:gd name="connsiteY5" fmla="*/ 84402 h 301952"/>
              <a:gd name="connsiteX6" fmla="*/ 1348619 w 3219753"/>
              <a:gd name="connsiteY6" fmla="*/ 299093 h 301952"/>
              <a:gd name="connsiteX7" fmla="*/ 1709662 w 3219753"/>
              <a:gd name="connsiteY7" fmla="*/ 211402 h 301952"/>
              <a:gd name="connsiteX8" fmla="*/ 1963662 w 3219753"/>
              <a:gd name="connsiteY8" fmla="*/ 264621 h 301952"/>
              <a:gd name="connsiteX9" fmla="*/ 2305957 w 3219753"/>
              <a:gd name="connsiteY9" fmla="*/ 129155 h 301952"/>
              <a:gd name="connsiteX10" fmla="*/ 2652486 w 3219753"/>
              <a:gd name="connsiteY10" fmla="*/ 290626 h 301952"/>
              <a:gd name="connsiteX11" fmla="*/ 3219753 w 3219753"/>
              <a:gd name="connsiteY11" fmla="*/ 129759 h 301952"/>
              <a:gd name="connsiteX0" fmla="*/ 0 w 3219753"/>
              <a:gd name="connsiteY0" fmla="*/ 261597 h 303162"/>
              <a:gd name="connsiteX1" fmla="*/ 367090 w 3219753"/>
              <a:gd name="connsiteY1" fmla="*/ 205355 h 303162"/>
              <a:gd name="connsiteX2" fmla="*/ 650119 w 3219753"/>
              <a:gd name="connsiteY2" fmla="*/ 231360 h 303162"/>
              <a:gd name="connsiteX3" fmla="*/ 885372 w 3219753"/>
              <a:gd name="connsiteY3" fmla="*/ 1551 h 303162"/>
              <a:gd name="connsiteX4" fmla="*/ 978504 w 3219753"/>
              <a:gd name="connsiteY4" fmla="*/ 128550 h 303162"/>
              <a:gd name="connsiteX5" fmla="*/ 1091596 w 3219753"/>
              <a:gd name="connsiteY5" fmla="*/ 85612 h 303162"/>
              <a:gd name="connsiteX6" fmla="*/ 1348619 w 3219753"/>
              <a:gd name="connsiteY6" fmla="*/ 300303 h 303162"/>
              <a:gd name="connsiteX7" fmla="*/ 1709662 w 3219753"/>
              <a:gd name="connsiteY7" fmla="*/ 212612 h 303162"/>
              <a:gd name="connsiteX8" fmla="*/ 1963662 w 3219753"/>
              <a:gd name="connsiteY8" fmla="*/ 265831 h 303162"/>
              <a:gd name="connsiteX9" fmla="*/ 2305957 w 3219753"/>
              <a:gd name="connsiteY9" fmla="*/ 130365 h 303162"/>
              <a:gd name="connsiteX10" fmla="*/ 2652486 w 3219753"/>
              <a:gd name="connsiteY10" fmla="*/ 291836 h 303162"/>
              <a:gd name="connsiteX11" fmla="*/ 3219753 w 3219753"/>
              <a:gd name="connsiteY11" fmla="*/ 130969 h 303162"/>
              <a:gd name="connsiteX0" fmla="*/ 0 w 3225868"/>
              <a:gd name="connsiteY0" fmla="*/ 261597 h 303162"/>
              <a:gd name="connsiteX1" fmla="*/ 367090 w 3225868"/>
              <a:gd name="connsiteY1" fmla="*/ 205355 h 303162"/>
              <a:gd name="connsiteX2" fmla="*/ 650119 w 3225868"/>
              <a:gd name="connsiteY2" fmla="*/ 231360 h 303162"/>
              <a:gd name="connsiteX3" fmla="*/ 885372 w 3225868"/>
              <a:gd name="connsiteY3" fmla="*/ 1551 h 303162"/>
              <a:gd name="connsiteX4" fmla="*/ 978504 w 3225868"/>
              <a:gd name="connsiteY4" fmla="*/ 128550 h 303162"/>
              <a:gd name="connsiteX5" fmla="*/ 1091596 w 3225868"/>
              <a:gd name="connsiteY5" fmla="*/ 85612 h 303162"/>
              <a:gd name="connsiteX6" fmla="*/ 1348619 w 3225868"/>
              <a:gd name="connsiteY6" fmla="*/ 300303 h 303162"/>
              <a:gd name="connsiteX7" fmla="*/ 1709662 w 3225868"/>
              <a:gd name="connsiteY7" fmla="*/ 212612 h 303162"/>
              <a:gd name="connsiteX8" fmla="*/ 1963662 w 3225868"/>
              <a:gd name="connsiteY8" fmla="*/ 265831 h 303162"/>
              <a:gd name="connsiteX9" fmla="*/ 2305957 w 3225868"/>
              <a:gd name="connsiteY9" fmla="*/ 130365 h 303162"/>
              <a:gd name="connsiteX10" fmla="*/ 2652486 w 3225868"/>
              <a:gd name="connsiteY10" fmla="*/ 291836 h 303162"/>
              <a:gd name="connsiteX11" fmla="*/ 3171313 w 3225868"/>
              <a:gd name="connsiteY11" fmla="*/ 176095 h 303162"/>
              <a:gd name="connsiteX12" fmla="*/ 3219753 w 3225868"/>
              <a:gd name="connsiteY12" fmla="*/ 130969 h 303162"/>
              <a:gd name="connsiteX0" fmla="*/ 0 w 3212319"/>
              <a:gd name="connsiteY0" fmla="*/ 261597 h 798871"/>
              <a:gd name="connsiteX1" fmla="*/ 367090 w 3212319"/>
              <a:gd name="connsiteY1" fmla="*/ 205355 h 798871"/>
              <a:gd name="connsiteX2" fmla="*/ 650119 w 3212319"/>
              <a:gd name="connsiteY2" fmla="*/ 231360 h 798871"/>
              <a:gd name="connsiteX3" fmla="*/ 885372 w 3212319"/>
              <a:gd name="connsiteY3" fmla="*/ 1551 h 798871"/>
              <a:gd name="connsiteX4" fmla="*/ 978504 w 3212319"/>
              <a:gd name="connsiteY4" fmla="*/ 128550 h 798871"/>
              <a:gd name="connsiteX5" fmla="*/ 1091596 w 3212319"/>
              <a:gd name="connsiteY5" fmla="*/ 85612 h 798871"/>
              <a:gd name="connsiteX6" fmla="*/ 1348619 w 3212319"/>
              <a:gd name="connsiteY6" fmla="*/ 300303 h 798871"/>
              <a:gd name="connsiteX7" fmla="*/ 1709662 w 3212319"/>
              <a:gd name="connsiteY7" fmla="*/ 212612 h 798871"/>
              <a:gd name="connsiteX8" fmla="*/ 1963662 w 3212319"/>
              <a:gd name="connsiteY8" fmla="*/ 265831 h 798871"/>
              <a:gd name="connsiteX9" fmla="*/ 2305957 w 3212319"/>
              <a:gd name="connsiteY9" fmla="*/ 130365 h 798871"/>
              <a:gd name="connsiteX10" fmla="*/ 2652486 w 3212319"/>
              <a:gd name="connsiteY10" fmla="*/ 291836 h 798871"/>
              <a:gd name="connsiteX11" fmla="*/ 3171313 w 3212319"/>
              <a:gd name="connsiteY11" fmla="*/ 176095 h 798871"/>
              <a:gd name="connsiteX12" fmla="*/ 3179411 w 3212319"/>
              <a:gd name="connsiteY12" fmla="*/ 798840 h 798871"/>
              <a:gd name="connsiteX0" fmla="*/ 0 w 3255946"/>
              <a:gd name="connsiteY0" fmla="*/ 261597 h 798871"/>
              <a:gd name="connsiteX1" fmla="*/ 367090 w 3255946"/>
              <a:gd name="connsiteY1" fmla="*/ 205355 h 798871"/>
              <a:gd name="connsiteX2" fmla="*/ 650119 w 3255946"/>
              <a:gd name="connsiteY2" fmla="*/ 231360 h 798871"/>
              <a:gd name="connsiteX3" fmla="*/ 885372 w 3255946"/>
              <a:gd name="connsiteY3" fmla="*/ 1551 h 798871"/>
              <a:gd name="connsiteX4" fmla="*/ 978504 w 3255946"/>
              <a:gd name="connsiteY4" fmla="*/ 128550 h 798871"/>
              <a:gd name="connsiteX5" fmla="*/ 1091596 w 3255946"/>
              <a:gd name="connsiteY5" fmla="*/ 85612 h 798871"/>
              <a:gd name="connsiteX6" fmla="*/ 1348619 w 3255946"/>
              <a:gd name="connsiteY6" fmla="*/ 300303 h 798871"/>
              <a:gd name="connsiteX7" fmla="*/ 1709662 w 3255946"/>
              <a:gd name="connsiteY7" fmla="*/ 212612 h 798871"/>
              <a:gd name="connsiteX8" fmla="*/ 1963662 w 3255946"/>
              <a:gd name="connsiteY8" fmla="*/ 265831 h 798871"/>
              <a:gd name="connsiteX9" fmla="*/ 2305957 w 3255946"/>
              <a:gd name="connsiteY9" fmla="*/ 130365 h 798871"/>
              <a:gd name="connsiteX10" fmla="*/ 2652486 w 3255946"/>
              <a:gd name="connsiteY10" fmla="*/ 291836 h 798871"/>
              <a:gd name="connsiteX11" fmla="*/ 3225101 w 3255946"/>
              <a:gd name="connsiteY11" fmla="*/ 162648 h 798871"/>
              <a:gd name="connsiteX12" fmla="*/ 3179411 w 3255946"/>
              <a:gd name="connsiteY12" fmla="*/ 798840 h 798871"/>
              <a:gd name="connsiteX0" fmla="*/ 0 w 3273865"/>
              <a:gd name="connsiteY0" fmla="*/ 261597 h 798840"/>
              <a:gd name="connsiteX1" fmla="*/ 367090 w 3273865"/>
              <a:gd name="connsiteY1" fmla="*/ 205355 h 798840"/>
              <a:gd name="connsiteX2" fmla="*/ 650119 w 3273865"/>
              <a:gd name="connsiteY2" fmla="*/ 231360 h 798840"/>
              <a:gd name="connsiteX3" fmla="*/ 885372 w 3273865"/>
              <a:gd name="connsiteY3" fmla="*/ 1551 h 798840"/>
              <a:gd name="connsiteX4" fmla="*/ 978504 w 3273865"/>
              <a:gd name="connsiteY4" fmla="*/ 128550 h 798840"/>
              <a:gd name="connsiteX5" fmla="*/ 1091596 w 3273865"/>
              <a:gd name="connsiteY5" fmla="*/ 85612 h 798840"/>
              <a:gd name="connsiteX6" fmla="*/ 1348619 w 3273865"/>
              <a:gd name="connsiteY6" fmla="*/ 300303 h 798840"/>
              <a:gd name="connsiteX7" fmla="*/ 1709662 w 3273865"/>
              <a:gd name="connsiteY7" fmla="*/ 212612 h 798840"/>
              <a:gd name="connsiteX8" fmla="*/ 1963662 w 3273865"/>
              <a:gd name="connsiteY8" fmla="*/ 265831 h 798840"/>
              <a:gd name="connsiteX9" fmla="*/ 2305957 w 3273865"/>
              <a:gd name="connsiteY9" fmla="*/ 130365 h 798840"/>
              <a:gd name="connsiteX10" fmla="*/ 2652486 w 3273865"/>
              <a:gd name="connsiteY10" fmla="*/ 291836 h 798840"/>
              <a:gd name="connsiteX11" fmla="*/ 3225101 w 3273865"/>
              <a:gd name="connsiteY11" fmla="*/ 162648 h 798840"/>
              <a:gd name="connsiteX12" fmla="*/ 3243030 w 3273865"/>
              <a:gd name="connsiteY12" fmla="*/ 628813 h 798840"/>
              <a:gd name="connsiteX13" fmla="*/ 3179411 w 3273865"/>
              <a:gd name="connsiteY13" fmla="*/ 798840 h 798840"/>
              <a:gd name="connsiteX0" fmla="*/ 20989 w 3294854"/>
              <a:gd name="connsiteY0" fmla="*/ 261597 h 691264"/>
              <a:gd name="connsiteX1" fmla="*/ 388079 w 3294854"/>
              <a:gd name="connsiteY1" fmla="*/ 205355 h 691264"/>
              <a:gd name="connsiteX2" fmla="*/ 671108 w 3294854"/>
              <a:gd name="connsiteY2" fmla="*/ 231360 h 691264"/>
              <a:gd name="connsiteX3" fmla="*/ 906361 w 3294854"/>
              <a:gd name="connsiteY3" fmla="*/ 1551 h 691264"/>
              <a:gd name="connsiteX4" fmla="*/ 999493 w 3294854"/>
              <a:gd name="connsiteY4" fmla="*/ 128550 h 691264"/>
              <a:gd name="connsiteX5" fmla="*/ 1112585 w 3294854"/>
              <a:gd name="connsiteY5" fmla="*/ 85612 h 691264"/>
              <a:gd name="connsiteX6" fmla="*/ 1369608 w 3294854"/>
              <a:gd name="connsiteY6" fmla="*/ 300303 h 691264"/>
              <a:gd name="connsiteX7" fmla="*/ 1730651 w 3294854"/>
              <a:gd name="connsiteY7" fmla="*/ 212612 h 691264"/>
              <a:gd name="connsiteX8" fmla="*/ 1984651 w 3294854"/>
              <a:gd name="connsiteY8" fmla="*/ 265831 h 691264"/>
              <a:gd name="connsiteX9" fmla="*/ 2326946 w 3294854"/>
              <a:gd name="connsiteY9" fmla="*/ 130365 h 691264"/>
              <a:gd name="connsiteX10" fmla="*/ 2673475 w 3294854"/>
              <a:gd name="connsiteY10" fmla="*/ 291836 h 691264"/>
              <a:gd name="connsiteX11" fmla="*/ 3246090 w 3294854"/>
              <a:gd name="connsiteY11" fmla="*/ 162648 h 691264"/>
              <a:gd name="connsiteX12" fmla="*/ 3264019 w 3294854"/>
              <a:gd name="connsiteY12" fmla="*/ 628813 h 691264"/>
              <a:gd name="connsiteX13" fmla="*/ 0 w 3294854"/>
              <a:gd name="connsiteY13" fmla="*/ 691264 h 691264"/>
              <a:gd name="connsiteX0" fmla="*/ 179536 w 3674133"/>
              <a:gd name="connsiteY0" fmla="*/ 261597 h 715934"/>
              <a:gd name="connsiteX1" fmla="*/ 546626 w 3674133"/>
              <a:gd name="connsiteY1" fmla="*/ 205355 h 715934"/>
              <a:gd name="connsiteX2" fmla="*/ 829655 w 3674133"/>
              <a:gd name="connsiteY2" fmla="*/ 231360 h 715934"/>
              <a:gd name="connsiteX3" fmla="*/ 1064908 w 3674133"/>
              <a:gd name="connsiteY3" fmla="*/ 1551 h 715934"/>
              <a:gd name="connsiteX4" fmla="*/ 1158040 w 3674133"/>
              <a:gd name="connsiteY4" fmla="*/ 128550 h 715934"/>
              <a:gd name="connsiteX5" fmla="*/ 1271132 w 3674133"/>
              <a:gd name="connsiteY5" fmla="*/ 85612 h 715934"/>
              <a:gd name="connsiteX6" fmla="*/ 1528155 w 3674133"/>
              <a:gd name="connsiteY6" fmla="*/ 300303 h 715934"/>
              <a:gd name="connsiteX7" fmla="*/ 1889198 w 3674133"/>
              <a:gd name="connsiteY7" fmla="*/ 212612 h 715934"/>
              <a:gd name="connsiteX8" fmla="*/ 2143198 w 3674133"/>
              <a:gd name="connsiteY8" fmla="*/ 265831 h 715934"/>
              <a:gd name="connsiteX9" fmla="*/ 2485493 w 3674133"/>
              <a:gd name="connsiteY9" fmla="*/ 130365 h 715934"/>
              <a:gd name="connsiteX10" fmla="*/ 2832022 w 3674133"/>
              <a:gd name="connsiteY10" fmla="*/ 291836 h 715934"/>
              <a:gd name="connsiteX11" fmla="*/ 3404637 w 3674133"/>
              <a:gd name="connsiteY11" fmla="*/ 162648 h 715934"/>
              <a:gd name="connsiteX12" fmla="*/ 3422566 w 3674133"/>
              <a:gd name="connsiteY12" fmla="*/ 628813 h 715934"/>
              <a:gd name="connsiteX13" fmla="*/ 271472 w 3674133"/>
              <a:gd name="connsiteY13" fmla="*/ 713977 h 715934"/>
              <a:gd name="connsiteX14" fmla="*/ 158547 w 3674133"/>
              <a:gd name="connsiteY14" fmla="*/ 691264 h 715934"/>
              <a:gd name="connsiteX0" fmla="*/ 171030 w 3665627"/>
              <a:gd name="connsiteY0" fmla="*/ 261597 h 714150"/>
              <a:gd name="connsiteX1" fmla="*/ 538120 w 3665627"/>
              <a:gd name="connsiteY1" fmla="*/ 205355 h 714150"/>
              <a:gd name="connsiteX2" fmla="*/ 821149 w 3665627"/>
              <a:gd name="connsiteY2" fmla="*/ 231360 h 714150"/>
              <a:gd name="connsiteX3" fmla="*/ 1056402 w 3665627"/>
              <a:gd name="connsiteY3" fmla="*/ 1551 h 714150"/>
              <a:gd name="connsiteX4" fmla="*/ 1149534 w 3665627"/>
              <a:gd name="connsiteY4" fmla="*/ 128550 h 714150"/>
              <a:gd name="connsiteX5" fmla="*/ 1262626 w 3665627"/>
              <a:gd name="connsiteY5" fmla="*/ 85612 h 714150"/>
              <a:gd name="connsiteX6" fmla="*/ 1519649 w 3665627"/>
              <a:gd name="connsiteY6" fmla="*/ 300303 h 714150"/>
              <a:gd name="connsiteX7" fmla="*/ 1880692 w 3665627"/>
              <a:gd name="connsiteY7" fmla="*/ 212612 h 714150"/>
              <a:gd name="connsiteX8" fmla="*/ 2134692 w 3665627"/>
              <a:gd name="connsiteY8" fmla="*/ 265831 h 714150"/>
              <a:gd name="connsiteX9" fmla="*/ 2476987 w 3665627"/>
              <a:gd name="connsiteY9" fmla="*/ 130365 h 714150"/>
              <a:gd name="connsiteX10" fmla="*/ 2823516 w 3665627"/>
              <a:gd name="connsiteY10" fmla="*/ 291836 h 714150"/>
              <a:gd name="connsiteX11" fmla="*/ 3396131 w 3665627"/>
              <a:gd name="connsiteY11" fmla="*/ 162648 h 714150"/>
              <a:gd name="connsiteX12" fmla="*/ 3414060 w 3665627"/>
              <a:gd name="connsiteY12" fmla="*/ 628813 h 714150"/>
              <a:gd name="connsiteX13" fmla="*/ 262966 w 3665627"/>
              <a:gd name="connsiteY13" fmla="*/ 713977 h 714150"/>
              <a:gd name="connsiteX14" fmla="*/ 176935 w 3665627"/>
              <a:gd name="connsiteY14" fmla="*/ 265441 h 714150"/>
              <a:gd name="connsiteX0" fmla="*/ 171030 w 3665627"/>
              <a:gd name="connsiteY0" fmla="*/ 261597 h 714150"/>
              <a:gd name="connsiteX1" fmla="*/ 538120 w 3665627"/>
              <a:gd name="connsiteY1" fmla="*/ 205355 h 714150"/>
              <a:gd name="connsiteX2" fmla="*/ 821149 w 3665627"/>
              <a:gd name="connsiteY2" fmla="*/ 231360 h 714150"/>
              <a:gd name="connsiteX3" fmla="*/ 1056402 w 3665627"/>
              <a:gd name="connsiteY3" fmla="*/ 1551 h 714150"/>
              <a:gd name="connsiteX4" fmla="*/ 1149534 w 3665627"/>
              <a:gd name="connsiteY4" fmla="*/ 128550 h 714150"/>
              <a:gd name="connsiteX5" fmla="*/ 1262626 w 3665627"/>
              <a:gd name="connsiteY5" fmla="*/ 85612 h 714150"/>
              <a:gd name="connsiteX6" fmla="*/ 1519649 w 3665627"/>
              <a:gd name="connsiteY6" fmla="*/ 300303 h 714150"/>
              <a:gd name="connsiteX7" fmla="*/ 1880692 w 3665627"/>
              <a:gd name="connsiteY7" fmla="*/ 212612 h 714150"/>
              <a:gd name="connsiteX8" fmla="*/ 2134692 w 3665627"/>
              <a:gd name="connsiteY8" fmla="*/ 265831 h 714150"/>
              <a:gd name="connsiteX9" fmla="*/ 2476987 w 3665627"/>
              <a:gd name="connsiteY9" fmla="*/ 130365 h 714150"/>
              <a:gd name="connsiteX10" fmla="*/ 2823516 w 3665627"/>
              <a:gd name="connsiteY10" fmla="*/ 291836 h 714150"/>
              <a:gd name="connsiteX11" fmla="*/ 3396131 w 3665627"/>
              <a:gd name="connsiteY11" fmla="*/ 162648 h 714150"/>
              <a:gd name="connsiteX12" fmla="*/ 3414060 w 3665627"/>
              <a:gd name="connsiteY12" fmla="*/ 628813 h 714150"/>
              <a:gd name="connsiteX13" fmla="*/ 262966 w 3665627"/>
              <a:gd name="connsiteY13" fmla="*/ 713977 h 714150"/>
              <a:gd name="connsiteX14" fmla="*/ 176935 w 3665627"/>
              <a:gd name="connsiteY14" fmla="*/ 265441 h 714150"/>
              <a:gd name="connsiteX15" fmla="*/ 171030 w 3665627"/>
              <a:gd name="connsiteY15" fmla="*/ 261597 h 714150"/>
              <a:gd name="connsiteX0" fmla="*/ 0 w 3494597"/>
              <a:gd name="connsiteY0" fmla="*/ 261597 h 713977"/>
              <a:gd name="connsiteX1" fmla="*/ 367090 w 3494597"/>
              <a:gd name="connsiteY1" fmla="*/ 205355 h 713977"/>
              <a:gd name="connsiteX2" fmla="*/ 650119 w 3494597"/>
              <a:gd name="connsiteY2" fmla="*/ 231360 h 713977"/>
              <a:gd name="connsiteX3" fmla="*/ 885372 w 3494597"/>
              <a:gd name="connsiteY3" fmla="*/ 1551 h 713977"/>
              <a:gd name="connsiteX4" fmla="*/ 978504 w 3494597"/>
              <a:gd name="connsiteY4" fmla="*/ 128550 h 713977"/>
              <a:gd name="connsiteX5" fmla="*/ 1091596 w 3494597"/>
              <a:gd name="connsiteY5" fmla="*/ 85612 h 713977"/>
              <a:gd name="connsiteX6" fmla="*/ 1348619 w 3494597"/>
              <a:gd name="connsiteY6" fmla="*/ 300303 h 713977"/>
              <a:gd name="connsiteX7" fmla="*/ 1709662 w 3494597"/>
              <a:gd name="connsiteY7" fmla="*/ 212612 h 713977"/>
              <a:gd name="connsiteX8" fmla="*/ 1963662 w 3494597"/>
              <a:gd name="connsiteY8" fmla="*/ 265831 h 713977"/>
              <a:gd name="connsiteX9" fmla="*/ 2305957 w 3494597"/>
              <a:gd name="connsiteY9" fmla="*/ 130365 h 713977"/>
              <a:gd name="connsiteX10" fmla="*/ 2652486 w 3494597"/>
              <a:gd name="connsiteY10" fmla="*/ 291836 h 713977"/>
              <a:gd name="connsiteX11" fmla="*/ 3225101 w 3494597"/>
              <a:gd name="connsiteY11" fmla="*/ 162648 h 713977"/>
              <a:gd name="connsiteX12" fmla="*/ 3243030 w 3494597"/>
              <a:gd name="connsiteY12" fmla="*/ 628813 h 713977"/>
              <a:gd name="connsiteX13" fmla="*/ 91936 w 3494597"/>
              <a:gd name="connsiteY13" fmla="*/ 713977 h 713977"/>
              <a:gd name="connsiteX14" fmla="*/ 5905 w 3494597"/>
              <a:gd name="connsiteY14" fmla="*/ 265441 h 713977"/>
              <a:gd name="connsiteX15" fmla="*/ 0 w 3494597"/>
              <a:gd name="connsiteY15" fmla="*/ 261597 h 713977"/>
              <a:gd name="connsiteX0" fmla="*/ 0 w 3494597"/>
              <a:gd name="connsiteY0" fmla="*/ 261597 h 664098"/>
              <a:gd name="connsiteX1" fmla="*/ 367090 w 3494597"/>
              <a:gd name="connsiteY1" fmla="*/ 205355 h 664098"/>
              <a:gd name="connsiteX2" fmla="*/ 650119 w 3494597"/>
              <a:gd name="connsiteY2" fmla="*/ 231360 h 664098"/>
              <a:gd name="connsiteX3" fmla="*/ 885372 w 3494597"/>
              <a:gd name="connsiteY3" fmla="*/ 1551 h 664098"/>
              <a:gd name="connsiteX4" fmla="*/ 978504 w 3494597"/>
              <a:gd name="connsiteY4" fmla="*/ 128550 h 664098"/>
              <a:gd name="connsiteX5" fmla="*/ 1091596 w 3494597"/>
              <a:gd name="connsiteY5" fmla="*/ 85612 h 664098"/>
              <a:gd name="connsiteX6" fmla="*/ 1348619 w 3494597"/>
              <a:gd name="connsiteY6" fmla="*/ 300303 h 664098"/>
              <a:gd name="connsiteX7" fmla="*/ 1709662 w 3494597"/>
              <a:gd name="connsiteY7" fmla="*/ 212612 h 664098"/>
              <a:gd name="connsiteX8" fmla="*/ 1963662 w 3494597"/>
              <a:gd name="connsiteY8" fmla="*/ 265831 h 664098"/>
              <a:gd name="connsiteX9" fmla="*/ 2305957 w 3494597"/>
              <a:gd name="connsiteY9" fmla="*/ 130365 h 664098"/>
              <a:gd name="connsiteX10" fmla="*/ 2652486 w 3494597"/>
              <a:gd name="connsiteY10" fmla="*/ 291836 h 664098"/>
              <a:gd name="connsiteX11" fmla="*/ 3225101 w 3494597"/>
              <a:gd name="connsiteY11" fmla="*/ 162648 h 664098"/>
              <a:gd name="connsiteX12" fmla="*/ 3243030 w 3494597"/>
              <a:gd name="connsiteY12" fmla="*/ 628813 h 664098"/>
              <a:gd name="connsiteX13" fmla="*/ 29183 w 3494597"/>
              <a:gd name="connsiteY13" fmla="*/ 624330 h 664098"/>
              <a:gd name="connsiteX14" fmla="*/ 5905 w 3494597"/>
              <a:gd name="connsiteY14" fmla="*/ 265441 h 664098"/>
              <a:gd name="connsiteX15" fmla="*/ 0 w 3494597"/>
              <a:gd name="connsiteY15" fmla="*/ 261597 h 664098"/>
              <a:gd name="connsiteX0" fmla="*/ 0 w 3243030"/>
              <a:gd name="connsiteY0" fmla="*/ 261597 h 664098"/>
              <a:gd name="connsiteX1" fmla="*/ 367090 w 3243030"/>
              <a:gd name="connsiteY1" fmla="*/ 205355 h 664098"/>
              <a:gd name="connsiteX2" fmla="*/ 650119 w 3243030"/>
              <a:gd name="connsiteY2" fmla="*/ 231360 h 664098"/>
              <a:gd name="connsiteX3" fmla="*/ 885372 w 3243030"/>
              <a:gd name="connsiteY3" fmla="*/ 1551 h 664098"/>
              <a:gd name="connsiteX4" fmla="*/ 978504 w 3243030"/>
              <a:gd name="connsiteY4" fmla="*/ 128550 h 664098"/>
              <a:gd name="connsiteX5" fmla="*/ 1091596 w 3243030"/>
              <a:gd name="connsiteY5" fmla="*/ 85612 h 664098"/>
              <a:gd name="connsiteX6" fmla="*/ 1348619 w 3243030"/>
              <a:gd name="connsiteY6" fmla="*/ 300303 h 664098"/>
              <a:gd name="connsiteX7" fmla="*/ 1709662 w 3243030"/>
              <a:gd name="connsiteY7" fmla="*/ 212612 h 664098"/>
              <a:gd name="connsiteX8" fmla="*/ 1963662 w 3243030"/>
              <a:gd name="connsiteY8" fmla="*/ 265831 h 664098"/>
              <a:gd name="connsiteX9" fmla="*/ 2305957 w 3243030"/>
              <a:gd name="connsiteY9" fmla="*/ 130365 h 664098"/>
              <a:gd name="connsiteX10" fmla="*/ 2652486 w 3243030"/>
              <a:gd name="connsiteY10" fmla="*/ 291836 h 664098"/>
              <a:gd name="connsiteX11" fmla="*/ 3225101 w 3243030"/>
              <a:gd name="connsiteY11" fmla="*/ 162648 h 664098"/>
              <a:gd name="connsiteX12" fmla="*/ 3243030 w 3243030"/>
              <a:gd name="connsiteY12" fmla="*/ 628813 h 664098"/>
              <a:gd name="connsiteX13" fmla="*/ 29183 w 3243030"/>
              <a:gd name="connsiteY13" fmla="*/ 624330 h 664098"/>
              <a:gd name="connsiteX14" fmla="*/ 5905 w 3243030"/>
              <a:gd name="connsiteY14" fmla="*/ 265441 h 664098"/>
              <a:gd name="connsiteX15" fmla="*/ 0 w 3243030"/>
              <a:gd name="connsiteY15" fmla="*/ 261597 h 664098"/>
              <a:gd name="connsiteX0" fmla="*/ 0 w 3243030"/>
              <a:gd name="connsiteY0" fmla="*/ 261597 h 628813"/>
              <a:gd name="connsiteX1" fmla="*/ 367090 w 3243030"/>
              <a:gd name="connsiteY1" fmla="*/ 205355 h 628813"/>
              <a:gd name="connsiteX2" fmla="*/ 650119 w 3243030"/>
              <a:gd name="connsiteY2" fmla="*/ 231360 h 628813"/>
              <a:gd name="connsiteX3" fmla="*/ 885372 w 3243030"/>
              <a:gd name="connsiteY3" fmla="*/ 1551 h 628813"/>
              <a:gd name="connsiteX4" fmla="*/ 978504 w 3243030"/>
              <a:gd name="connsiteY4" fmla="*/ 128550 h 628813"/>
              <a:gd name="connsiteX5" fmla="*/ 1091596 w 3243030"/>
              <a:gd name="connsiteY5" fmla="*/ 85612 h 628813"/>
              <a:gd name="connsiteX6" fmla="*/ 1348619 w 3243030"/>
              <a:gd name="connsiteY6" fmla="*/ 300303 h 628813"/>
              <a:gd name="connsiteX7" fmla="*/ 1709662 w 3243030"/>
              <a:gd name="connsiteY7" fmla="*/ 212612 h 628813"/>
              <a:gd name="connsiteX8" fmla="*/ 1963662 w 3243030"/>
              <a:gd name="connsiteY8" fmla="*/ 265831 h 628813"/>
              <a:gd name="connsiteX9" fmla="*/ 2305957 w 3243030"/>
              <a:gd name="connsiteY9" fmla="*/ 130365 h 628813"/>
              <a:gd name="connsiteX10" fmla="*/ 2652486 w 3243030"/>
              <a:gd name="connsiteY10" fmla="*/ 291836 h 628813"/>
              <a:gd name="connsiteX11" fmla="*/ 3225101 w 3243030"/>
              <a:gd name="connsiteY11" fmla="*/ 162648 h 628813"/>
              <a:gd name="connsiteX12" fmla="*/ 3243030 w 3243030"/>
              <a:gd name="connsiteY12" fmla="*/ 628813 h 628813"/>
              <a:gd name="connsiteX13" fmla="*/ 29183 w 3243030"/>
              <a:gd name="connsiteY13" fmla="*/ 624330 h 628813"/>
              <a:gd name="connsiteX14" fmla="*/ 5905 w 3243030"/>
              <a:gd name="connsiteY14" fmla="*/ 265441 h 628813"/>
              <a:gd name="connsiteX15" fmla="*/ 0 w 3243030"/>
              <a:gd name="connsiteY15" fmla="*/ 261597 h 628813"/>
              <a:gd name="connsiteX0" fmla="*/ 29953 w 3237125"/>
              <a:gd name="connsiteY0" fmla="*/ 252633 h 628813"/>
              <a:gd name="connsiteX1" fmla="*/ 361185 w 3237125"/>
              <a:gd name="connsiteY1" fmla="*/ 205355 h 628813"/>
              <a:gd name="connsiteX2" fmla="*/ 644214 w 3237125"/>
              <a:gd name="connsiteY2" fmla="*/ 231360 h 628813"/>
              <a:gd name="connsiteX3" fmla="*/ 879467 w 3237125"/>
              <a:gd name="connsiteY3" fmla="*/ 1551 h 628813"/>
              <a:gd name="connsiteX4" fmla="*/ 972599 w 3237125"/>
              <a:gd name="connsiteY4" fmla="*/ 128550 h 628813"/>
              <a:gd name="connsiteX5" fmla="*/ 1085691 w 3237125"/>
              <a:gd name="connsiteY5" fmla="*/ 85612 h 628813"/>
              <a:gd name="connsiteX6" fmla="*/ 1342714 w 3237125"/>
              <a:gd name="connsiteY6" fmla="*/ 300303 h 628813"/>
              <a:gd name="connsiteX7" fmla="*/ 1703757 w 3237125"/>
              <a:gd name="connsiteY7" fmla="*/ 212612 h 628813"/>
              <a:gd name="connsiteX8" fmla="*/ 1957757 w 3237125"/>
              <a:gd name="connsiteY8" fmla="*/ 265831 h 628813"/>
              <a:gd name="connsiteX9" fmla="*/ 2300052 w 3237125"/>
              <a:gd name="connsiteY9" fmla="*/ 130365 h 628813"/>
              <a:gd name="connsiteX10" fmla="*/ 2646581 w 3237125"/>
              <a:gd name="connsiteY10" fmla="*/ 291836 h 628813"/>
              <a:gd name="connsiteX11" fmla="*/ 3219196 w 3237125"/>
              <a:gd name="connsiteY11" fmla="*/ 162648 h 628813"/>
              <a:gd name="connsiteX12" fmla="*/ 3237125 w 3237125"/>
              <a:gd name="connsiteY12" fmla="*/ 628813 h 628813"/>
              <a:gd name="connsiteX13" fmla="*/ 23278 w 3237125"/>
              <a:gd name="connsiteY13" fmla="*/ 624330 h 628813"/>
              <a:gd name="connsiteX14" fmla="*/ 0 w 3237125"/>
              <a:gd name="connsiteY14" fmla="*/ 265441 h 628813"/>
              <a:gd name="connsiteX15" fmla="*/ 29953 w 3237125"/>
              <a:gd name="connsiteY15" fmla="*/ 252633 h 628813"/>
              <a:gd name="connsiteX0" fmla="*/ 88223 w 3237125"/>
              <a:gd name="connsiteY0" fmla="*/ 239186 h 628813"/>
              <a:gd name="connsiteX1" fmla="*/ 361185 w 3237125"/>
              <a:gd name="connsiteY1" fmla="*/ 205355 h 628813"/>
              <a:gd name="connsiteX2" fmla="*/ 644214 w 3237125"/>
              <a:gd name="connsiteY2" fmla="*/ 231360 h 628813"/>
              <a:gd name="connsiteX3" fmla="*/ 879467 w 3237125"/>
              <a:gd name="connsiteY3" fmla="*/ 1551 h 628813"/>
              <a:gd name="connsiteX4" fmla="*/ 972599 w 3237125"/>
              <a:gd name="connsiteY4" fmla="*/ 128550 h 628813"/>
              <a:gd name="connsiteX5" fmla="*/ 1085691 w 3237125"/>
              <a:gd name="connsiteY5" fmla="*/ 85612 h 628813"/>
              <a:gd name="connsiteX6" fmla="*/ 1342714 w 3237125"/>
              <a:gd name="connsiteY6" fmla="*/ 300303 h 628813"/>
              <a:gd name="connsiteX7" fmla="*/ 1703757 w 3237125"/>
              <a:gd name="connsiteY7" fmla="*/ 212612 h 628813"/>
              <a:gd name="connsiteX8" fmla="*/ 1957757 w 3237125"/>
              <a:gd name="connsiteY8" fmla="*/ 265831 h 628813"/>
              <a:gd name="connsiteX9" fmla="*/ 2300052 w 3237125"/>
              <a:gd name="connsiteY9" fmla="*/ 130365 h 628813"/>
              <a:gd name="connsiteX10" fmla="*/ 2646581 w 3237125"/>
              <a:gd name="connsiteY10" fmla="*/ 291836 h 628813"/>
              <a:gd name="connsiteX11" fmla="*/ 3219196 w 3237125"/>
              <a:gd name="connsiteY11" fmla="*/ 162648 h 628813"/>
              <a:gd name="connsiteX12" fmla="*/ 3237125 w 3237125"/>
              <a:gd name="connsiteY12" fmla="*/ 628813 h 628813"/>
              <a:gd name="connsiteX13" fmla="*/ 23278 w 3237125"/>
              <a:gd name="connsiteY13" fmla="*/ 624330 h 628813"/>
              <a:gd name="connsiteX14" fmla="*/ 0 w 3237125"/>
              <a:gd name="connsiteY14" fmla="*/ 265441 h 628813"/>
              <a:gd name="connsiteX15" fmla="*/ 88223 w 3237125"/>
              <a:gd name="connsiteY15" fmla="*/ 239186 h 628813"/>
              <a:gd name="connsiteX0" fmla="*/ 64945 w 3213847"/>
              <a:gd name="connsiteY0" fmla="*/ 239186 h 628813"/>
              <a:gd name="connsiteX1" fmla="*/ 337907 w 3213847"/>
              <a:gd name="connsiteY1" fmla="*/ 205355 h 628813"/>
              <a:gd name="connsiteX2" fmla="*/ 620936 w 3213847"/>
              <a:gd name="connsiteY2" fmla="*/ 231360 h 628813"/>
              <a:gd name="connsiteX3" fmla="*/ 856189 w 3213847"/>
              <a:gd name="connsiteY3" fmla="*/ 1551 h 628813"/>
              <a:gd name="connsiteX4" fmla="*/ 949321 w 3213847"/>
              <a:gd name="connsiteY4" fmla="*/ 128550 h 628813"/>
              <a:gd name="connsiteX5" fmla="*/ 1062413 w 3213847"/>
              <a:gd name="connsiteY5" fmla="*/ 85612 h 628813"/>
              <a:gd name="connsiteX6" fmla="*/ 1319436 w 3213847"/>
              <a:gd name="connsiteY6" fmla="*/ 300303 h 628813"/>
              <a:gd name="connsiteX7" fmla="*/ 1680479 w 3213847"/>
              <a:gd name="connsiteY7" fmla="*/ 212612 h 628813"/>
              <a:gd name="connsiteX8" fmla="*/ 1934479 w 3213847"/>
              <a:gd name="connsiteY8" fmla="*/ 265831 h 628813"/>
              <a:gd name="connsiteX9" fmla="*/ 2276774 w 3213847"/>
              <a:gd name="connsiteY9" fmla="*/ 130365 h 628813"/>
              <a:gd name="connsiteX10" fmla="*/ 2623303 w 3213847"/>
              <a:gd name="connsiteY10" fmla="*/ 291836 h 628813"/>
              <a:gd name="connsiteX11" fmla="*/ 3195918 w 3213847"/>
              <a:gd name="connsiteY11" fmla="*/ 162648 h 628813"/>
              <a:gd name="connsiteX12" fmla="*/ 3213847 w 3213847"/>
              <a:gd name="connsiteY12" fmla="*/ 628813 h 628813"/>
              <a:gd name="connsiteX13" fmla="*/ 0 w 3213847"/>
              <a:gd name="connsiteY13" fmla="*/ 624330 h 628813"/>
              <a:gd name="connsiteX14" fmla="*/ 3616 w 3213847"/>
              <a:gd name="connsiteY14" fmla="*/ 256476 h 628813"/>
              <a:gd name="connsiteX15" fmla="*/ 64945 w 3213847"/>
              <a:gd name="connsiteY15" fmla="*/ 239186 h 628813"/>
              <a:gd name="connsiteX0" fmla="*/ 74859 w 3223761"/>
              <a:gd name="connsiteY0" fmla="*/ 239186 h 628813"/>
              <a:gd name="connsiteX1" fmla="*/ 347821 w 3223761"/>
              <a:gd name="connsiteY1" fmla="*/ 205355 h 628813"/>
              <a:gd name="connsiteX2" fmla="*/ 630850 w 3223761"/>
              <a:gd name="connsiteY2" fmla="*/ 231360 h 628813"/>
              <a:gd name="connsiteX3" fmla="*/ 866103 w 3223761"/>
              <a:gd name="connsiteY3" fmla="*/ 1551 h 628813"/>
              <a:gd name="connsiteX4" fmla="*/ 959235 w 3223761"/>
              <a:gd name="connsiteY4" fmla="*/ 128550 h 628813"/>
              <a:gd name="connsiteX5" fmla="*/ 1072327 w 3223761"/>
              <a:gd name="connsiteY5" fmla="*/ 85612 h 628813"/>
              <a:gd name="connsiteX6" fmla="*/ 1329350 w 3223761"/>
              <a:gd name="connsiteY6" fmla="*/ 300303 h 628813"/>
              <a:gd name="connsiteX7" fmla="*/ 1690393 w 3223761"/>
              <a:gd name="connsiteY7" fmla="*/ 212612 h 628813"/>
              <a:gd name="connsiteX8" fmla="*/ 1944393 w 3223761"/>
              <a:gd name="connsiteY8" fmla="*/ 265831 h 628813"/>
              <a:gd name="connsiteX9" fmla="*/ 2286688 w 3223761"/>
              <a:gd name="connsiteY9" fmla="*/ 130365 h 628813"/>
              <a:gd name="connsiteX10" fmla="*/ 2633217 w 3223761"/>
              <a:gd name="connsiteY10" fmla="*/ 291836 h 628813"/>
              <a:gd name="connsiteX11" fmla="*/ 3205832 w 3223761"/>
              <a:gd name="connsiteY11" fmla="*/ 162648 h 628813"/>
              <a:gd name="connsiteX12" fmla="*/ 3223761 w 3223761"/>
              <a:gd name="connsiteY12" fmla="*/ 628813 h 628813"/>
              <a:gd name="connsiteX13" fmla="*/ 9914 w 3223761"/>
              <a:gd name="connsiteY13" fmla="*/ 624330 h 628813"/>
              <a:gd name="connsiteX14" fmla="*/ 83 w 3223761"/>
              <a:gd name="connsiteY14" fmla="*/ 260958 h 628813"/>
              <a:gd name="connsiteX15" fmla="*/ 74859 w 3223761"/>
              <a:gd name="connsiteY15" fmla="*/ 239186 h 628813"/>
              <a:gd name="connsiteX0" fmla="*/ 78392 w 3227294"/>
              <a:gd name="connsiteY0" fmla="*/ 239186 h 628813"/>
              <a:gd name="connsiteX1" fmla="*/ 351354 w 3227294"/>
              <a:gd name="connsiteY1" fmla="*/ 205355 h 628813"/>
              <a:gd name="connsiteX2" fmla="*/ 634383 w 3227294"/>
              <a:gd name="connsiteY2" fmla="*/ 231360 h 628813"/>
              <a:gd name="connsiteX3" fmla="*/ 869636 w 3227294"/>
              <a:gd name="connsiteY3" fmla="*/ 1551 h 628813"/>
              <a:gd name="connsiteX4" fmla="*/ 962768 w 3227294"/>
              <a:gd name="connsiteY4" fmla="*/ 128550 h 628813"/>
              <a:gd name="connsiteX5" fmla="*/ 1075860 w 3227294"/>
              <a:gd name="connsiteY5" fmla="*/ 85612 h 628813"/>
              <a:gd name="connsiteX6" fmla="*/ 1332883 w 3227294"/>
              <a:gd name="connsiteY6" fmla="*/ 300303 h 628813"/>
              <a:gd name="connsiteX7" fmla="*/ 1693926 w 3227294"/>
              <a:gd name="connsiteY7" fmla="*/ 212612 h 628813"/>
              <a:gd name="connsiteX8" fmla="*/ 1947926 w 3227294"/>
              <a:gd name="connsiteY8" fmla="*/ 265831 h 628813"/>
              <a:gd name="connsiteX9" fmla="*/ 2290221 w 3227294"/>
              <a:gd name="connsiteY9" fmla="*/ 130365 h 628813"/>
              <a:gd name="connsiteX10" fmla="*/ 2636750 w 3227294"/>
              <a:gd name="connsiteY10" fmla="*/ 291836 h 628813"/>
              <a:gd name="connsiteX11" fmla="*/ 3209365 w 3227294"/>
              <a:gd name="connsiteY11" fmla="*/ 162648 h 628813"/>
              <a:gd name="connsiteX12" fmla="*/ 3227294 w 3227294"/>
              <a:gd name="connsiteY12" fmla="*/ 628813 h 628813"/>
              <a:gd name="connsiteX13" fmla="*/ 0 w 3227294"/>
              <a:gd name="connsiteY13" fmla="*/ 628812 h 628813"/>
              <a:gd name="connsiteX14" fmla="*/ 3616 w 3227294"/>
              <a:gd name="connsiteY14" fmla="*/ 260958 h 628813"/>
              <a:gd name="connsiteX15" fmla="*/ 78392 w 3227294"/>
              <a:gd name="connsiteY15" fmla="*/ 239186 h 628813"/>
              <a:gd name="connsiteX0" fmla="*/ 75047 w 3223949"/>
              <a:gd name="connsiteY0" fmla="*/ 239186 h 628813"/>
              <a:gd name="connsiteX1" fmla="*/ 348009 w 3223949"/>
              <a:gd name="connsiteY1" fmla="*/ 205355 h 628813"/>
              <a:gd name="connsiteX2" fmla="*/ 631038 w 3223949"/>
              <a:gd name="connsiteY2" fmla="*/ 231360 h 628813"/>
              <a:gd name="connsiteX3" fmla="*/ 866291 w 3223949"/>
              <a:gd name="connsiteY3" fmla="*/ 1551 h 628813"/>
              <a:gd name="connsiteX4" fmla="*/ 959423 w 3223949"/>
              <a:gd name="connsiteY4" fmla="*/ 128550 h 628813"/>
              <a:gd name="connsiteX5" fmla="*/ 1072515 w 3223949"/>
              <a:gd name="connsiteY5" fmla="*/ 85612 h 628813"/>
              <a:gd name="connsiteX6" fmla="*/ 1329538 w 3223949"/>
              <a:gd name="connsiteY6" fmla="*/ 300303 h 628813"/>
              <a:gd name="connsiteX7" fmla="*/ 1690581 w 3223949"/>
              <a:gd name="connsiteY7" fmla="*/ 212612 h 628813"/>
              <a:gd name="connsiteX8" fmla="*/ 1944581 w 3223949"/>
              <a:gd name="connsiteY8" fmla="*/ 265831 h 628813"/>
              <a:gd name="connsiteX9" fmla="*/ 2286876 w 3223949"/>
              <a:gd name="connsiteY9" fmla="*/ 130365 h 628813"/>
              <a:gd name="connsiteX10" fmla="*/ 2633405 w 3223949"/>
              <a:gd name="connsiteY10" fmla="*/ 291836 h 628813"/>
              <a:gd name="connsiteX11" fmla="*/ 3206020 w 3223949"/>
              <a:gd name="connsiteY11" fmla="*/ 162648 h 628813"/>
              <a:gd name="connsiteX12" fmla="*/ 3223949 w 3223949"/>
              <a:gd name="connsiteY12" fmla="*/ 628813 h 628813"/>
              <a:gd name="connsiteX13" fmla="*/ 1137 w 3223949"/>
              <a:gd name="connsiteY13" fmla="*/ 628812 h 628813"/>
              <a:gd name="connsiteX14" fmla="*/ 271 w 3223949"/>
              <a:gd name="connsiteY14" fmla="*/ 260958 h 628813"/>
              <a:gd name="connsiteX15" fmla="*/ 75047 w 3223949"/>
              <a:gd name="connsiteY15" fmla="*/ 239186 h 628813"/>
              <a:gd name="connsiteX0" fmla="*/ 75047 w 3228431"/>
              <a:gd name="connsiteY0" fmla="*/ 239186 h 628813"/>
              <a:gd name="connsiteX1" fmla="*/ 348009 w 3228431"/>
              <a:gd name="connsiteY1" fmla="*/ 205355 h 628813"/>
              <a:gd name="connsiteX2" fmla="*/ 631038 w 3228431"/>
              <a:gd name="connsiteY2" fmla="*/ 231360 h 628813"/>
              <a:gd name="connsiteX3" fmla="*/ 866291 w 3228431"/>
              <a:gd name="connsiteY3" fmla="*/ 1551 h 628813"/>
              <a:gd name="connsiteX4" fmla="*/ 959423 w 3228431"/>
              <a:gd name="connsiteY4" fmla="*/ 128550 h 628813"/>
              <a:gd name="connsiteX5" fmla="*/ 1072515 w 3228431"/>
              <a:gd name="connsiteY5" fmla="*/ 85612 h 628813"/>
              <a:gd name="connsiteX6" fmla="*/ 1329538 w 3228431"/>
              <a:gd name="connsiteY6" fmla="*/ 300303 h 628813"/>
              <a:gd name="connsiteX7" fmla="*/ 1690581 w 3228431"/>
              <a:gd name="connsiteY7" fmla="*/ 212612 h 628813"/>
              <a:gd name="connsiteX8" fmla="*/ 1944581 w 3228431"/>
              <a:gd name="connsiteY8" fmla="*/ 265831 h 628813"/>
              <a:gd name="connsiteX9" fmla="*/ 2286876 w 3228431"/>
              <a:gd name="connsiteY9" fmla="*/ 130365 h 628813"/>
              <a:gd name="connsiteX10" fmla="*/ 2633405 w 3228431"/>
              <a:gd name="connsiteY10" fmla="*/ 291836 h 628813"/>
              <a:gd name="connsiteX11" fmla="*/ 3228431 w 3228431"/>
              <a:gd name="connsiteY11" fmla="*/ 202989 h 628813"/>
              <a:gd name="connsiteX12" fmla="*/ 3223949 w 3228431"/>
              <a:gd name="connsiteY12" fmla="*/ 628813 h 628813"/>
              <a:gd name="connsiteX13" fmla="*/ 1137 w 3228431"/>
              <a:gd name="connsiteY13" fmla="*/ 628812 h 628813"/>
              <a:gd name="connsiteX14" fmla="*/ 271 w 3228431"/>
              <a:gd name="connsiteY14" fmla="*/ 260958 h 628813"/>
              <a:gd name="connsiteX15" fmla="*/ 75047 w 3228431"/>
              <a:gd name="connsiteY15" fmla="*/ 239186 h 62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28431" h="628813">
                <a:moveTo>
                  <a:pt x="75047" y="239186"/>
                </a:moveTo>
                <a:cubicBezTo>
                  <a:pt x="204869" y="208141"/>
                  <a:pt x="255344" y="206659"/>
                  <a:pt x="348009" y="205355"/>
                </a:cubicBezTo>
                <a:cubicBezTo>
                  <a:pt x="440674" y="204051"/>
                  <a:pt x="544658" y="265327"/>
                  <a:pt x="631038" y="231360"/>
                </a:cubicBezTo>
                <a:cubicBezTo>
                  <a:pt x="717418" y="197393"/>
                  <a:pt x="811560" y="18686"/>
                  <a:pt x="866291" y="1551"/>
                </a:cubicBezTo>
                <a:cubicBezTo>
                  <a:pt x="921022" y="-15584"/>
                  <a:pt x="925052" y="114540"/>
                  <a:pt x="959423" y="128550"/>
                </a:cubicBezTo>
                <a:cubicBezTo>
                  <a:pt x="993794" y="142560"/>
                  <a:pt x="1010829" y="56987"/>
                  <a:pt x="1072515" y="85612"/>
                </a:cubicBezTo>
                <a:cubicBezTo>
                  <a:pt x="1134201" y="114237"/>
                  <a:pt x="1226527" y="279136"/>
                  <a:pt x="1329538" y="300303"/>
                </a:cubicBezTo>
                <a:cubicBezTo>
                  <a:pt x="1432549" y="321470"/>
                  <a:pt x="1588074" y="218357"/>
                  <a:pt x="1690581" y="212612"/>
                </a:cubicBezTo>
                <a:cubicBezTo>
                  <a:pt x="1793088" y="206867"/>
                  <a:pt x="1845199" y="279539"/>
                  <a:pt x="1944581" y="265831"/>
                </a:cubicBezTo>
                <a:cubicBezTo>
                  <a:pt x="2043963" y="252123"/>
                  <a:pt x="2172072" y="126031"/>
                  <a:pt x="2286876" y="130365"/>
                </a:cubicBezTo>
                <a:cubicBezTo>
                  <a:pt x="2401680" y="134699"/>
                  <a:pt x="2476479" y="279732"/>
                  <a:pt x="2633405" y="291836"/>
                </a:cubicBezTo>
                <a:cubicBezTo>
                  <a:pt x="2790331" y="303940"/>
                  <a:pt x="3135237" y="152056"/>
                  <a:pt x="3228431" y="202989"/>
                </a:cubicBezTo>
                <a:lnTo>
                  <a:pt x="3223949" y="628813"/>
                </a:lnTo>
                <a:lnTo>
                  <a:pt x="1137" y="628812"/>
                </a:lnTo>
                <a:cubicBezTo>
                  <a:pt x="2342" y="506194"/>
                  <a:pt x="-934" y="383576"/>
                  <a:pt x="271" y="260958"/>
                </a:cubicBezTo>
                <a:lnTo>
                  <a:pt x="75047" y="23918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34136" y="5045043"/>
            <a:ext cx="4395078" cy="1096682"/>
          </a:xfrm>
          <a:custGeom>
            <a:avLst/>
            <a:gdLst>
              <a:gd name="connsiteX0" fmla="*/ 0 w 3208867"/>
              <a:gd name="connsiteY0" fmla="*/ 272596 h 367441"/>
              <a:gd name="connsiteX1" fmla="*/ 372533 w 3208867"/>
              <a:gd name="connsiteY1" fmla="*/ 221796 h 367441"/>
              <a:gd name="connsiteX2" fmla="*/ 677333 w 3208867"/>
              <a:gd name="connsiteY2" fmla="*/ 340330 h 367441"/>
              <a:gd name="connsiteX3" fmla="*/ 863600 w 3208867"/>
              <a:gd name="connsiteY3" fmla="*/ 1663 h 367441"/>
              <a:gd name="connsiteX4" fmla="*/ 956733 w 3208867"/>
              <a:gd name="connsiteY4" fmla="*/ 204863 h 367441"/>
              <a:gd name="connsiteX5" fmla="*/ 1075267 w 3208867"/>
              <a:gd name="connsiteY5" fmla="*/ 69396 h 367441"/>
              <a:gd name="connsiteX6" fmla="*/ 1337733 w 3208867"/>
              <a:gd name="connsiteY6" fmla="*/ 365730 h 367441"/>
              <a:gd name="connsiteX7" fmla="*/ 1693333 w 3208867"/>
              <a:gd name="connsiteY7" fmla="*/ 196396 h 367441"/>
              <a:gd name="connsiteX8" fmla="*/ 1947333 w 3208867"/>
              <a:gd name="connsiteY8" fmla="*/ 314930 h 367441"/>
              <a:gd name="connsiteX9" fmla="*/ 2311400 w 3208867"/>
              <a:gd name="connsiteY9" fmla="*/ 103263 h 367441"/>
              <a:gd name="connsiteX10" fmla="*/ 2641600 w 3208867"/>
              <a:gd name="connsiteY10" fmla="*/ 357263 h 367441"/>
              <a:gd name="connsiteX11" fmla="*/ 3208867 w 3208867"/>
              <a:gd name="connsiteY11" fmla="*/ 196396 h 367441"/>
              <a:gd name="connsiteX0" fmla="*/ 0 w 3208867"/>
              <a:gd name="connsiteY0" fmla="*/ 272596 h 367441"/>
              <a:gd name="connsiteX1" fmla="*/ 82650 w 3208867"/>
              <a:gd name="connsiteY1" fmla="*/ 256911 h 367441"/>
              <a:gd name="connsiteX2" fmla="*/ 372533 w 3208867"/>
              <a:gd name="connsiteY2" fmla="*/ 221796 h 367441"/>
              <a:gd name="connsiteX3" fmla="*/ 677333 w 3208867"/>
              <a:gd name="connsiteY3" fmla="*/ 340330 h 367441"/>
              <a:gd name="connsiteX4" fmla="*/ 863600 w 3208867"/>
              <a:gd name="connsiteY4" fmla="*/ 1663 h 367441"/>
              <a:gd name="connsiteX5" fmla="*/ 956733 w 3208867"/>
              <a:gd name="connsiteY5" fmla="*/ 204863 h 367441"/>
              <a:gd name="connsiteX6" fmla="*/ 1075267 w 3208867"/>
              <a:gd name="connsiteY6" fmla="*/ 69396 h 367441"/>
              <a:gd name="connsiteX7" fmla="*/ 1337733 w 3208867"/>
              <a:gd name="connsiteY7" fmla="*/ 365730 h 367441"/>
              <a:gd name="connsiteX8" fmla="*/ 1693333 w 3208867"/>
              <a:gd name="connsiteY8" fmla="*/ 196396 h 367441"/>
              <a:gd name="connsiteX9" fmla="*/ 1947333 w 3208867"/>
              <a:gd name="connsiteY9" fmla="*/ 314930 h 367441"/>
              <a:gd name="connsiteX10" fmla="*/ 2311400 w 3208867"/>
              <a:gd name="connsiteY10" fmla="*/ 103263 h 367441"/>
              <a:gd name="connsiteX11" fmla="*/ 2641600 w 3208867"/>
              <a:gd name="connsiteY11" fmla="*/ 357263 h 367441"/>
              <a:gd name="connsiteX12" fmla="*/ 3208867 w 3208867"/>
              <a:gd name="connsiteY12" fmla="*/ 196396 h 367441"/>
              <a:gd name="connsiteX0" fmla="*/ 0 w 3165325"/>
              <a:gd name="connsiteY0" fmla="*/ 702582 h 702582"/>
              <a:gd name="connsiteX1" fmla="*/ 39108 w 3165325"/>
              <a:gd name="connsiteY1" fmla="*/ 256911 h 702582"/>
              <a:gd name="connsiteX2" fmla="*/ 328991 w 3165325"/>
              <a:gd name="connsiteY2" fmla="*/ 221796 h 702582"/>
              <a:gd name="connsiteX3" fmla="*/ 633791 w 3165325"/>
              <a:gd name="connsiteY3" fmla="*/ 340330 h 702582"/>
              <a:gd name="connsiteX4" fmla="*/ 820058 w 3165325"/>
              <a:gd name="connsiteY4" fmla="*/ 1663 h 702582"/>
              <a:gd name="connsiteX5" fmla="*/ 913191 w 3165325"/>
              <a:gd name="connsiteY5" fmla="*/ 204863 h 702582"/>
              <a:gd name="connsiteX6" fmla="*/ 1031725 w 3165325"/>
              <a:gd name="connsiteY6" fmla="*/ 69396 h 702582"/>
              <a:gd name="connsiteX7" fmla="*/ 1294191 w 3165325"/>
              <a:gd name="connsiteY7" fmla="*/ 365730 h 702582"/>
              <a:gd name="connsiteX8" fmla="*/ 1649791 w 3165325"/>
              <a:gd name="connsiteY8" fmla="*/ 196396 h 702582"/>
              <a:gd name="connsiteX9" fmla="*/ 1903791 w 3165325"/>
              <a:gd name="connsiteY9" fmla="*/ 314930 h 702582"/>
              <a:gd name="connsiteX10" fmla="*/ 2267858 w 3165325"/>
              <a:gd name="connsiteY10" fmla="*/ 103263 h 702582"/>
              <a:gd name="connsiteX11" fmla="*/ 2598058 w 3165325"/>
              <a:gd name="connsiteY11" fmla="*/ 357263 h 702582"/>
              <a:gd name="connsiteX12" fmla="*/ 3165325 w 3165325"/>
              <a:gd name="connsiteY12" fmla="*/ 196396 h 702582"/>
              <a:gd name="connsiteX0" fmla="*/ 51336 w 3216661"/>
              <a:gd name="connsiteY0" fmla="*/ 702582 h 702582"/>
              <a:gd name="connsiteX1" fmla="*/ 19686 w 3216661"/>
              <a:gd name="connsiteY1" fmla="*/ 273239 h 702582"/>
              <a:gd name="connsiteX2" fmla="*/ 380327 w 3216661"/>
              <a:gd name="connsiteY2" fmla="*/ 221796 h 702582"/>
              <a:gd name="connsiteX3" fmla="*/ 685127 w 3216661"/>
              <a:gd name="connsiteY3" fmla="*/ 340330 h 702582"/>
              <a:gd name="connsiteX4" fmla="*/ 871394 w 3216661"/>
              <a:gd name="connsiteY4" fmla="*/ 1663 h 702582"/>
              <a:gd name="connsiteX5" fmla="*/ 964527 w 3216661"/>
              <a:gd name="connsiteY5" fmla="*/ 204863 h 702582"/>
              <a:gd name="connsiteX6" fmla="*/ 1083061 w 3216661"/>
              <a:gd name="connsiteY6" fmla="*/ 69396 h 702582"/>
              <a:gd name="connsiteX7" fmla="*/ 1345527 w 3216661"/>
              <a:gd name="connsiteY7" fmla="*/ 365730 h 702582"/>
              <a:gd name="connsiteX8" fmla="*/ 1701127 w 3216661"/>
              <a:gd name="connsiteY8" fmla="*/ 196396 h 702582"/>
              <a:gd name="connsiteX9" fmla="*/ 1955127 w 3216661"/>
              <a:gd name="connsiteY9" fmla="*/ 314930 h 702582"/>
              <a:gd name="connsiteX10" fmla="*/ 2319194 w 3216661"/>
              <a:gd name="connsiteY10" fmla="*/ 103263 h 702582"/>
              <a:gd name="connsiteX11" fmla="*/ 2649394 w 3216661"/>
              <a:gd name="connsiteY11" fmla="*/ 357263 h 702582"/>
              <a:gd name="connsiteX12" fmla="*/ 3216661 w 3216661"/>
              <a:gd name="connsiteY12" fmla="*/ 196396 h 702582"/>
              <a:gd name="connsiteX0" fmla="*/ 16150 w 3225017"/>
              <a:gd name="connsiteY0" fmla="*/ 610053 h 610053"/>
              <a:gd name="connsiteX1" fmla="*/ 28042 w 3225017"/>
              <a:gd name="connsiteY1" fmla="*/ 273239 h 610053"/>
              <a:gd name="connsiteX2" fmla="*/ 388683 w 3225017"/>
              <a:gd name="connsiteY2" fmla="*/ 221796 h 610053"/>
              <a:gd name="connsiteX3" fmla="*/ 693483 w 3225017"/>
              <a:gd name="connsiteY3" fmla="*/ 340330 h 610053"/>
              <a:gd name="connsiteX4" fmla="*/ 879750 w 3225017"/>
              <a:gd name="connsiteY4" fmla="*/ 1663 h 610053"/>
              <a:gd name="connsiteX5" fmla="*/ 972883 w 3225017"/>
              <a:gd name="connsiteY5" fmla="*/ 204863 h 610053"/>
              <a:gd name="connsiteX6" fmla="*/ 1091417 w 3225017"/>
              <a:gd name="connsiteY6" fmla="*/ 69396 h 610053"/>
              <a:gd name="connsiteX7" fmla="*/ 1353883 w 3225017"/>
              <a:gd name="connsiteY7" fmla="*/ 365730 h 610053"/>
              <a:gd name="connsiteX8" fmla="*/ 1709483 w 3225017"/>
              <a:gd name="connsiteY8" fmla="*/ 196396 h 610053"/>
              <a:gd name="connsiteX9" fmla="*/ 1963483 w 3225017"/>
              <a:gd name="connsiteY9" fmla="*/ 314930 h 610053"/>
              <a:gd name="connsiteX10" fmla="*/ 2327550 w 3225017"/>
              <a:gd name="connsiteY10" fmla="*/ 103263 h 610053"/>
              <a:gd name="connsiteX11" fmla="*/ 2657750 w 3225017"/>
              <a:gd name="connsiteY11" fmla="*/ 357263 h 610053"/>
              <a:gd name="connsiteX12" fmla="*/ 3225017 w 3225017"/>
              <a:gd name="connsiteY12" fmla="*/ 196396 h 610053"/>
              <a:gd name="connsiteX0" fmla="*/ 25420 w 3234287"/>
              <a:gd name="connsiteY0" fmla="*/ 610053 h 610053"/>
              <a:gd name="connsiteX1" fmla="*/ 10099 w 3234287"/>
              <a:gd name="connsiteY1" fmla="*/ 496397 h 610053"/>
              <a:gd name="connsiteX2" fmla="*/ 37312 w 3234287"/>
              <a:gd name="connsiteY2" fmla="*/ 273239 h 610053"/>
              <a:gd name="connsiteX3" fmla="*/ 397953 w 3234287"/>
              <a:gd name="connsiteY3" fmla="*/ 221796 h 610053"/>
              <a:gd name="connsiteX4" fmla="*/ 702753 w 3234287"/>
              <a:gd name="connsiteY4" fmla="*/ 340330 h 610053"/>
              <a:gd name="connsiteX5" fmla="*/ 889020 w 3234287"/>
              <a:gd name="connsiteY5" fmla="*/ 1663 h 610053"/>
              <a:gd name="connsiteX6" fmla="*/ 982153 w 3234287"/>
              <a:gd name="connsiteY6" fmla="*/ 204863 h 610053"/>
              <a:gd name="connsiteX7" fmla="*/ 1100687 w 3234287"/>
              <a:gd name="connsiteY7" fmla="*/ 69396 h 610053"/>
              <a:gd name="connsiteX8" fmla="*/ 1363153 w 3234287"/>
              <a:gd name="connsiteY8" fmla="*/ 365730 h 610053"/>
              <a:gd name="connsiteX9" fmla="*/ 1718753 w 3234287"/>
              <a:gd name="connsiteY9" fmla="*/ 196396 h 610053"/>
              <a:gd name="connsiteX10" fmla="*/ 1972753 w 3234287"/>
              <a:gd name="connsiteY10" fmla="*/ 314930 h 610053"/>
              <a:gd name="connsiteX11" fmla="*/ 2336820 w 3234287"/>
              <a:gd name="connsiteY11" fmla="*/ 103263 h 610053"/>
              <a:gd name="connsiteX12" fmla="*/ 2667020 w 3234287"/>
              <a:gd name="connsiteY12" fmla="*/ 357263 h 610053"/>
              <a:gd name="connsiteX13" fmla="*/ 3234287 w 3234287"/>
              <a:gd name="connsiteY13" fmla="*/ 196396 h 610053"/>
              <a:gd name="connsiteX0" fmla="*/ 3018992 w 3234287"/>
              <a:gd name="connsiteY0" fmla="*/ 593724 h 593724"/>
              <a:gd name="connsiteX1" fmla="*/ 10099 w 3234287"/>
              <a:gd name="connsiteY1" fmla="*/ 496397 h 593724"/>
              <a:gd name="connsiteX2" fmla="*/ 37312 w 3234287"/>
              <a:gd name="connsiteY2" fmla="*/ 273239 h 593724"/>
              <a:gd name="connsiteX3" fmla="*/ 397953 w 3234287"/>
              <a:gd name="connsiteY3" fmla="*/ 221796 h 593724"/>
              <a:gd name="connsiteX4" fmla="*/ 702753 w 3234287"/>
              <a:gd name="connsiteY4" fmla="*/ 340330 h 593724"/>
              <a:gd name="connsiteX5" fmla="*/ 889020 w 3234287"/>
              <a:gd name="connsiteY5" fmla="*/ 1663 h 593724"/>
              <a:gd name="connsiteX6" fmla="*/ 982153 w 3234287"/>
              <a:gd name="connsiteY6" fmla="*/ 204863 h 593724"/>
              <a:gd name="connsiteX7" fmla="*/ 1100687 w 3234287"/>
              <a:gd name="connsiteY7" fmla="*/ 69396 h 593724"/>
              <a:gd name="connsiteX8" fmla="*/ 1363153 w 3234287"/>
              <a:gd name="connsiteY8" fmla="*/ 365730 h 593724"/>
              <a:gd name="connsiteX9" fmla="*/ 1718753 w 3234287"/>
              <a:gd name="connsiteY9" fmla="*/ 196396 h 593724"/>
              <a:gd name="connsiteX10" fmla="*/ 1972753 w 3234287"/>
              <a:gd name="connsiteY10" fmla="*/ 314930 h 593724"/>
              <a:gd name="connsiteX11" fmla="*/ 2336820 w 3234287"/>
              <a:gd name="connsiteY11" fmla="*/ 103263 h 593724"/>
              <a:gd name="connsiteX12" fmla="*/ 2667020 w 3234287"/>
              <a:gd name="connsiteY12" fmla="*/ 357263 h 593724"/>
              <a:gd name="connsiteX13" fmla="*/ 3234287 w 3234287"/>
              <a:gd name="connsiteY13" fmla="*/ 196396 h 593724"/>
              <a:gd name="connsiteX0" fmla="*/ 3016767 w 3232062"/>
              <a:gd name="connsiteY0" fmla="*/ 593724 h 593724"/>
              <a:gd name="connsiteX1" fmla="*/ 13317 w 3232062"/>
              <a:gd name="connsiteY1" fmla="*/ 550825 h 593724"/>
              <a:gd name="connsiteX2" fmla="*/ 35087 w 3232062"/>
              <a:gd name="connsiteY2" fmla="*/ 273239 h 593724"/>
              <a:gd name="connsiteX3" fmla="*/ 395728 w 3232062"/>
              <a:gd name="connsiteY3" fmla="*/ 221796 h 593724"/>
              <a:gd name="connsiteX4" fmla="*/ 700528 w 3232062"/>
              <a:gd name="connsiteY4" fmla="*/ 340330 h 593724"/>
              <a:gd name="connsiteX5" fmla="*/ 886795 w 3232062"/>
              <a:gd name="connsiteY5" fmla="*/ 1663 h 593724"/>
              <a:gd name="connsiteX6" fmla="*/ 979928 w 3232062"/>
              <a:gd name="connsiteY6" fmla="*/ 204863 h 593724"/>
              <a:gd name="connsiteX7" fmla="*/ 1098462 w 3232062"/>
              <a:gd name="connsiteY7" fmla="*/ 69396 h 593724"/>
              <a:gd name="connsiteX8" fmla="*/ 1360928 w 3232062"/>
              <a:gd name="connsiteY8" fmla="*/ 365730 h 593724"/>
              <a:gd name="connsiteX9" fmla="*/ 1716528 w 3232062"/>
              <a:gd name="connsiteY9" fmla="*/ 196396 h 593724"/>
              <a:gd name="connsiteX10" fmla="*/ 1970528 w 3232062"/>
              <a:gd name="connsiteY10" fmla="*/ 314930 h 593724"/>
              <a:gd name="connsiteX11" fmla="*/ 2334595 w 3232062"/>
              <a:gd name="connsiteY11" fmla="*/ 103263 h 593724"/>
              <a:gd name="connsiteX12" fmla="*/ 2664795 w 3232062"/>
              <a:gd name="connsiteY12" fmla="*/ 357263 h 593724"/>
              <a:gd name="connsiteX13" fmla="*/ 3232062 w 3232062"/>
              <a:gd name="connsiteY13" fmla="*/ 196396 h 593724"/>
              <a:gd name="connsiteX0" fmla="*/ 3229038 w 3232062"/>
              <a:gd name="connsiteY0" fmla="*/ 533853 h 568984"/>
              <a:gd name="connsiteX1" fmla="*/ 13317 w 3232062"/>
              <a:gd name="connsiteY1" fmla="*/ 550825 h 568984"/>
              <a:gd name="connsiteX2" fmla="*/ 35087 w 3232062"/>
              <a:gd name="connsiteY2" fmla="*/ 273239 h 568984"/>
              <a:gd name="connsiteX3" fmla="*/ 395728 w 3232062"/>
              <a:gd name="connsiteY3" fmla="*/ 221796 h 568984"/>
              <a:gd name="connsiteX4" fmla="*/ 700528 w 3232062"/>
              <a:gd name="connsiteY4" fmla="*/ 340330 h 568984"/>
              <a:gd name="connsiteX5" fmla="*/ 886795 w 3232062"/>
              <a:gd name="connsiteY5" fmla="*/ 1663 h 568984"/>
              <a:gd name="connsiteX6" fmla="*/ 979928 w 3232062"/>
              <a:gd name="connsiteY6" fmla="*/ 204863 h 568984"/>
              <a:gd name="connsiteX7" fmla="*/ 1098462 w 3232062"/>
              <a:gd name="connsiteY7" fmla="*/ 69396 h 568984"/>
              <a:gd name="connsiteX8" fmla="*/ 1360928 w 3232062"/>
              <a:gd name="connsiteY8" fmla="*/ 365730 h 568984"/>
              <a:gd name="connsiteX9" fmla="*/ 1716528 w 3232062"/>
              <a:gd name="connsiteY9" fmla="*/ 196396 h 568984"/>
              <a:gd name="connsiteX10" fmla="*/ 1970528 w 3232062"/>
              <a:gd name="connsiteY10" fmla="*/ 314930 h 568984"/>
              <a:gd name="connsiteX11" fmla="*/ 2334595 w 3232062"/>
              <a:gd name="connsiteY11" fmla="*/ 103263 h 568984"/>
              <a:gd name="connsiteX12" fmla="*/ 2664795 w 3232062"/>
              <a:gd name="connsiteY12" fmla="*/ 357263 h 568984"/>
              <a:gd name="connsiteX13" fmla="*/ 3232062 w 3232062"/>
              <a:gd name="connsiteY13" fmla="*/ 196396 h 568984"/>
              <a:gd name="connsiteX0" fmla="*/ 3445593 w 3551449"/>
              <a:gd name="connsiteY0" fmla="*/ 533853 h 570016"/>
              <a:gd name="connsiteX1" fmla="*/ 3266985 w 3551449"/>
              <a:gd name="connsiteY1" fmla="*/ 550825 h 570016"/>
              <a:gd name="connsiteX2" fmla="*/ 229872 w 3551449"/>
              <a:gd name="connsiteY2" fmla="*/ 550825 h 570016"/>
              <a:gd name="connsiteX3" fmla="*/ 251642 w 3551449"/>
              <a:gd name="connsiteY3" fmla="*/ 273239 h 570016"/>
              <a:gd name="connsiteX4" fmla="*/ 612283 w 3551449"/>
              <a:gd name="connsiteY4" fmla="*/ 221796 h 570016"/>
              <a:gd name="connsiteX5" fmla="*/ 917083 w 3551449"/>
              <a:gd name="connsiteY5" fmla="*/ 340330 h 570016"/>
              <a:gd name="connsiteX6" fmla="*/ 1103350 w 3551449"/>
              <a:gd name="connsiteY6" fmla="*/ 1663 h 570016"/>
              <a:gd name="connsiteX7" fmla="*/ 1196483 w 3551449"/>
              <a:gd name="connsiteY7" fmla="*/ 204863 h 570016"/>
              <a:gd name="connsiteX8" fmla="*/ 1315017 w 3551449"/>
              <a:gd name="connsiteY8" fmla="*/ 69396 h 570016"/>
              <a:gd name="connsiteX9" fmla="*/ 1577483 w 3551449"/>
              <a:gd name="connsiteY9" fmla="*/ 365730 h 570016"/>
              <a:gd name="connsiteX10" fmla="*/ 1933083 w 3551449"/>
              <a:gd name="connsiteY10" fmla="*/ 196396 h 570016"/>
              <a:gd name="connsiteX11" fmla="*/ 2187083 w 3551449"/>
              <a:gd name="connsiteY11" fmla="*/ 314930 h 570016"/>
              <a:gd name="connsiteX12" fmla="*/ 2551150 w 3551449"/>
              <a:gd name="connsiteY12" fmla="*/ 103263 h 570016"/>
              <a:gd name="connsiteX13" fmla="*/ 2881350 w 3551449"/>
              <a:gd name="connsiteY13" fmla="*/ 357263 h 570016"/>
              <a:gd name="connsiteX14" fmla="*/ 3448617 w 3551449"/>
              <a:gd name="connsiteY14" fmla="*/ 196396 h 570016"/>
              <a:gd name="connsiteX0" fmla="*/ 3483693 w 3566335"/>
              <a:gd name="connsiteY0" fmla="*/ 201838 h 570016"/>
              <a:gd name="connsiteX1" fmla="*/ 3266985 w 3566335"/>
              <a:gd name="connsiteY1" fmla="*/ 550825 h 570016"/>
              <a:gd name="connsiteX2" fmla="*/ 229872 w 3566335"/>
              <a:gd name="connsiteY2" fmla="*/ 550825 h 570016"/>
              <a:gd name="connsiteX3" fmla="*/ 251642 w 3566335"/>
              <a:gd name="connsiteY3" fmla="*/ 273239 h 570016"/>
              <a:gd name="connsiteX4" fmla="*/ 612283 w 3566335"/>
              <a:gd name="connsiteY4" fmla="*/ 221796 h 570016"/>
              <a:gd name="connsiteX5" fmla="*/ 917083 w 3566335"/>
              <a:gd name="connsiteY5" fmla="*/ 340330 h 570016"/>
              <a:gd name="connsiteX6" fmla="*/ 1103350 w 3566335"/>
              <a:gd name="connsiteY6" fmla="*/ 1663 h 570016"/>
              <a:gd name="connsiteX7" fmla="*/ 1196483 w 3566335"/>
              <a:gd name="connsiteY7" fmla="*/ 204863 h 570016"/>
              <a:gd name="connsiteX8" fmla="*/ 1315017 w 3566335"/>
              <a:gd name="connsiteY8" fmla="*/ 69396 h 570016"/>
              <a:gd name="connsiteX9" fmla="*/ 1577483 w 3566335"/>
              <a:gd name="connsiteY9" fmla="*/ 365730 h 570016"/>
              <a:gd name="connsiteX10" fmla="*/ 1933083 w 3566335"/>
              <a:gd name="connsiteY10" fmla="*/ 196396 h 570016"/>
              <a:gd name="connsiteX11" fmla="*/ 2187083 w 3566335"/>
              <a:gd name="connsiteY11" fmla="*/ 314930 h 570016"/>
              <a:gd name="connsiteX12" fmla="*/ 2551150 w 3566335"/>
              <a:gd name="connsiteY12" fmla="*/ 103263 h 570016"/>
              <a:gd name="connsiteX13" fmla="*/ 2881350 w 3566335"/>
              <a:gd name="connsiteY13" fmla="*/ 357263 h 570016"/>
              <a:gd name="connsiteX14" fmla="*/ 3448617 w 3566335"/>
              <a:gd name="connsiteY14" fmla="*/ 196396 h 570016"/>
              <a:gd name="connsiteX0" fmla="*/ 3461921 w 3557646"/>
              <a:gd name="connsiteY0" fmla="*/ 207280 h 570016"/>
              <a:gd name="connsiteX1" fmla="*/ 3266985 w 3557646"/>
              <a:gd name="connsiteY1" fmla="*/ 550825 h 570016"/>
              <a:gd name="connsiteX2" fmla="*/ 229872 w 3557646"/>
              <a:gd name="connsiteY2" fmla="*/ 550825 h 570016"/>
              <a:gd name="connsiteX3" fmla="*/ 251642 w 3557646"/>
              <a:gd name="connsiteY3" fmla="*/ 273239 h 570016"/>
              <a:gd name="connsiteX4" fmla="*/ 612283 w 3557646"/>
              <a:gd name="connsiteY4" fmla="*/ 221796 h 570016"/>
              <a:gd name="connsiteX5" fmla="*/ 917083 w 3557646"/>
              <a:gd name="connsiteY5" fmla="*/ 340330 h 570016"/>
              <a:gd name="connsiteX6" fmla="*/ 1103350 w 3557646"/>
              <a:gd name="connsiteY6" fmla="*/ 1663 h 570016"/>
              <a:gd name="connsiteX7" fmla="*/ 1196483 w 3557646"/>
              <a:gd name="connsiteY7" fmla="*/ 204863 h 570016"/>
              <a:gd name="connsiteX8" fmla="*/ 1315017 w 3557646"/>
              <a:gd name="connsiteY8" fmla="*/ 69396 h 570016"/>
              <a:gd name="connsiteX9" fmla="*/ 1577483 w 3557646"/>
              <a:gd name="connsiteY9" fmla="*/ 365730 h 570016"/>
              <a:gd name="connsiteX10" fmla="*/ 1933083 w 3557646"/>
              <a:gd name="connsiteY10" fmla="*/ 196396 h 570016"/>
              <a:gd name="connsiteX11" fmla="*/ 2187083 w 3557646"/>
              <a:gd name="connsiteY11" fmla="*/ 314930 h 570016"/>
              <a:gd name="connsiteX12" fmla="*/ 2551150 w 3557646"/>
              <a:gd name="connsiteY12" fmla="*/ 103263 h 570016"/>
              <a:gd name="connsiteX13" fmla="*/ 2881350 w 3557646"/>
              <a:gd name="connsiteY13" fmla="*/ 357263 h 570016"/>
              <a:gd name="connsiteX14" fmla="*/ 3448617 w 3557646"/>
              <a:gd name="connsiteY14" fmla="*/ 196396 h 570016"/>
              <a:gd name="connsiteX0" fmla="*/ 3461921 w 3557646"/>
              <a:gd name="connsiteY0" fmla="*/ 207280 h 570016"/>
              <a:gd name="connsiteX1" fmla="*/ 3266985 w 3557646"/>
              <a:gd name="connsiteY1" fmla="*/ 550825 h 570016"/>
              <a:gd name="connsiteX2" fmla="*/ 229872 w 3557646"/>
              <a:gd name="connsiteY2" fmla="*/ 550825 h 570016"/>
              <a:gd name="connsiteX3" fmla="*/ 251642 w 3557646"/>
              <a:gd name="connsiteY3" fmla="*/ 273239 h 570016"/>
              <a:gd name="connsiteX4" fmla="*/ 612283 w 3557646"/>
              <a:gd name="connsiteY4" fmla="*/ 221796 h 570016"/>
              <a:gd name="connsiteX5" fmla="*/ 917083 w 3557646"/>
              <a:gd name="connsiteY5" fmla="*/ 340330 h 570016"/>
              <a:gd name="connsiteX6" fmla="*/ 1103350 w 3557646"/>
              <a:gd name="connsiteY6" fmla="*/ 1663 h 570016"/>
              <a:gd name="connsiteX7" fmla="*/ 1196483 w 3557646"/>
              <a:gd name="connsiteY7" fmla="*/ 204863 h 570016"/>
              <a:gd name="connsiteX8" fmla="*/ 1315017 w 3557646"/>
              <a:gd name="connsiteY8" fmla="*/ 69396 h 570016"/>
              <a:gd name="connsiteX9" fmla="*/ 1577483 w 3557646"/>
              <a:gd name="connsiteY9" fmla="*/ 365730 h 570016"/>
              <a:gd name="connsiteX10" fmla="*/ 1933083 w 3557646"/>
              <a:gd name="connsiteY10" fmla="*/ 196396 h 570016"/>
              <a:gd name="connsiteX11" fmla="*/ 2187083 w 3557646"/>
              <a:gd name="connsiteY11" fmla="*/ 314930 h 570016"/>
              <a:gd name="connsiteX12" fmla="*/ 2551150 w 3557646"/>
              <a:gd name="connsiteY12" fmla="*/ 103263 h 570016"/>
              <a:gd name="connsiteX13" fmla="*/ 2881350 w 3557646"/>
              <a:gd name="connsiteY13" fmla="*/ 357263 h 570016"/>
              <a:gd name="connsiteX14" fmla="*/ 3448617 w 3557646"/>
              <a:gd name="connsiteY14" fmla="*/ 201839 h 570016"/>
              <a:gd name="connsiteX0" fmla="*/ 3232049 w 3327774"/>
              <a:gd name="connsiteY0" fmla="*/ 207280 h 570016"/>
              <a:gd name="connsiteX1" fmla="*/ 3037113 w 3327774"/>
              <a:gd name="connsiteY1" fmla="*/ 550825 h 570016"/>
              <a:gd name="connsiteX2" fmla="*/ 0 w 3327774"/>
              <a:gd name="connsiteY2" fmla="*/ 550825 h 570016"/>
              <a:gd name="connsiteX3" fmla="*/ 21770 w 3327774"/>
              <a:gd name="connsiteY3" fmla="*/ 273239 h 570016"/>
              <a:gd name="connsiteX4" fmla="*/ 382411 w 3327774"/>
              <a:gd name="connsiteY4" fmla="*/ 221796 h 570016"/>
              <a:gd name="connsiteX5" fmla="*/ 687211 w 3327774"/>
              <a:gd name="connsiteY5" fmla="*/ 340330 h 570016"/>
              <a:gd name="connsiteX6" fmla="*/ 873478 w 3327774"/>
              <a:gd name="connsiteY6" fmla="*/ 1663 h 570016"/>
              <a:gd name="connsiteX7" fmla="*/ 966611 w 3327774"/>
              <a:gd name="connsiteY7" fmla="*/ 204863 h 570016"/>
              <a:gd name="connsiteX8" fmla="*/ 1085145 w 3327774"/>
              <a:gd name="connsiteY8" fmla="*/ 69396 h 570016"/>
              <a:gd name="connsiteX9" fmla="*/ 1347611 w 3327774"/>
              <a:gd name="connsiteY9" fmla="*/ 365730 h 570016"/>
              <a:gd name="connsiteX10" fmla="*/ 1703211 w 3327774"/>
              <a:gd name="connsiteY10" fmla="*/ 196396 h 570016"/>
              <a:gd name="connsiteX11" fmla="*/ 1957211 w 3327774"/>
              <a:gd name="connsiteY11" fmla="*/ 314930 h 570016"/>
              <a:gd name="connsiteX12" fmla="*/ 2321278 w 3327774"/>
              <a:gd name="connsiteY12" fmla="*/ 103263 h 570016"/>
              <a:gd name="connsiteX13" fmla="*/ 2651478 w 3327774"/>
              <a:gd name="connsiteY13" fmla="*/ 357263 h 570016"/>
              <a:gd name="connsiteX14" fmla="*/ 3218745 w 3327774"/>
              <a:gd name="connsiteY14" fmla="*/ 201839 h 570016"/>
              <a:gd name="connsiteX0" fmla="*/ 3215720 w 3311445"/>
              <a:gd name="connsiteY0" fmla="*/ 207280 h 570016"/>
              <a:gd name="connsiteX1" fmla="*/ 3020784 w 3311445"/>
              <a:gd name="connsiteY1" fmla="*/ 550825 h 570016"/>
              <a:gd name="connsiteX2" fmla="*/ 0 w 3311445"/>
              <a:gd name="connsiteY2" fmla="*/ 550825 h 570016"/>
              <a:gd name="connsiteX3" fmla="*/ 5441 w 3311445"/>
              <a:gd name="connsiteY3" fmla="*/ 273239 h 570016"/>
              <a:gd name="connsiteX4" fmla="*/ 366082 w 3311445"/>
              <a:gd name="connsiteY4" fmla="*/ 221796 h 570016"/>
              <a:gd name="connsiteX5" fmla="*/ 670882 w 3311445"/>
              <a:gd name="connsiteY5" fmla="*/ 340330 h 570016"/>
              <a:gd name="connsiteX6" fmla="*/ 857149 w 3311445"/>
              <a:gd name="connsiteY6" fmla="*/ 1663 h 570016"/>
              <a:gd name="connsiteX7" fmla="*/ 950282 w 3311445"/>
              <a:gd name="connsiteY7" fmla="*/ 204863 h 570016"/>
              <a:gd name="connsiteX8" fmla="*/ 1068816 w 3311445"/>
              <a:gd name="connsiteY8" fmla="*/ 69396 h 570016"/>
              <a:gd name="connsiteX9" fmla="*/ 1331282 w 3311445"/>
              <a:gd name="connsiteY9" fmla="*/ 365730 h 570016"/>
              <a:gd name="connsiteX10" fmla="*/ 1686882 w 3311445"/>
              <a:gd name="connsiteY10" fmla="*/ 196396 h 570016"/>
              <a:gd name="connsiteX11" fmla="*/ 1940882 w 3311445"/>
              <a:gd name="connsiteY11" fmla="*/ 314930 h 570016"/>
              <a:gd name="connsiteX12" fmla="*/ 2304949 w 3311445"/>
              <a:gd name="connsiteY12" fmla="*/ 103263 h 570016"/>
              <a:gd name="connsiteX13" fmla="*/ 2635149 w 3311445"/>
              <a:gd name="connsiteY13" fmla="*/ 357263 h 570016"/>
              <a:gd name="connsiteX14" fmla="*/ 3202416 w 3311445"/>
              <a:gd name="connsiteY14" fmla="*/ 201839 h 570016"/>
              <a:gd name="connsiteX0" fmla="*/ 3215720 w 3215720"/>
              <a:gd name="connsiteY0" fmla="*/ 207280 h 570016"/>
              <a:gd name="connsiteX1" fmla="*/ 3020784 w 3215720"/>
              <a:gd name="connsiteY1" fmla="*/ 550825 h 570016"/>
              <a:gd name="connsiteX2" fmla="*/ 0 w 3215720"/>
              <a:gd name="connsiteY2" fmla="*/ 550825 h 570016"/>
              <a:gd name="connsiteX3" fmla="*/ 5441 w 3215720"/>
              <a:gd name="connsiteY3" fmla="*/ 273239 h 570016"/>
              <a:gd name="connsiteX4" fmla="*/ 366082 w 3215720"/>
              <a:gd name="connsiteY4" fmla="*/ 221796 h 570016"/>
              <a:gd name="connsiteX5" fmla="*/ 670882 w 3215720"/>
              <a:gd name="connsiteY5" fmla="*/ 340330 h 570016"/>
              <a:gd name="connsiteX6" fmla="*/ 857149 w 3215720"/>
              <a:gd name="connsiteY6" fmla="*/ 1663 h 570016"/>
              <a:gd name="connsiteX7" fmla="*/ 950282 w 3215720"/>
              <a:gd name="connsiteY7" fmla="*/ 204863 h 570016"/>
              <a:gd name="connsiteX8" fmla="*/ 1068816 w 3215720"/>
              <a:gd name="connsiteY8" fmla="*/ 69396 h 570016"/>
              <a:gd name="connsiteX9" fmla="*/ 1331282 w 3215720"/>
              <a:gd name="connsiteY9" fmla="*/ 365730 h 570016"/>
              <a:gd name="connsiteX10" fmla="*/ 1686882 w 3215720"/>
              <a:gd name="connsiteY10" fmla="*/ 196396 h 570016"/>
              <a:gd name="connsiteX11" fmla="*/ 1940882 w 3215720"/>
              <a:gd name="connsiteY11" fmla="*/ 314930 h 570016"/>
              <a:gd name="connsiteX12" fmla="*/ 2304949 w 3215720"/>
              <a:gd name="connsiteY12" fmla="*/ 103263 h 570016"/>
              <a:gd name="connsiteX13" fmla="*/ 2635149 w 3215720"/>
              <a:gd name="connsiteY13" fmla="*/ 357263 h 570016"/>
              <a:gd name="connsiteX14" fmla="*/ 3202416 w 3215720"/>
              <a:gd name="connsiteY14" fmla="*/ 201839 h 570016"/>
              <a:gd name="connsiteX0" fmla="*/ 3215720 w 3215720"/>
              <a:gd name="connsiteY0" fmla="*/ 207280 h 564600"/>
              <a:gd name="connsiteX1" fmla="*/ 3211284 w 3215720"/>
              <a:gd name="connsiteY1" fmla="*/ 523611 h 564600"/>
              <a:gd name="connsiteX2" fmla="*/ 0 w 3215720"/>
              <a:gd name="connsiteY2" fmla="*/ 550825 h 564600"/>
              <a:gd name="connsiteX3" fmla="*/ 5441 w 3215720"/>
              <a:gd name="connsiteY3" fmla="*/ 273239 h 564600"/>
              <a:gd name="connsiteX4" fmla="*/ 366082 w 3215720"/>
              <a:gd name="connsiteY4" fmla="*/ 221796 h 564600"/>
              <a:gd name="connsiteX5" fmla="*/ 670882 w 3215720"/>
              <a:gd name="connsiteY5" fmla="*/ 340330 h 564600"/>
              <a:gd name="connsiteX6" fmla="*/ 857149 w 3215720"/>
              <a:gd name="connsiteY6" fmla="*/ 1663 h 564600"/>
              <a:gd name="connsiteX7" fmla="*/ 950282 w 3215720"/>
              <a:gd name="connsiteY7" fmla="*/ 204863 h 564600"/>
              <a:gd name="connsiteX8" fmla="*/ 1068816 w 3215720"/>
              <a:gd name="connsiteY8" fmla="*/ 69396 h 564600"/>
              <a:gd name="connsiteX9" fmla="*/ 1331282 w 3215720"/>
              <a:gd name="connsiteY9" fmla="*/ 365730 h 564600"/>
              <a:gd name="connsiteX10" fmla="*/ 1686882 w 3215720"/>
              <a:gd name="connsiteY10" fmla="*/ 196396 h 564600"/>
              <a:gd name="connsiteX11" fmla="*/ 1940882 w 3215720"/>
              <a:gd name="connsiteY11" fmla="*/ 314930 h 564600"/>
              <a:gd name="connsiteX12" fmla="*/ 2304949 w 3215720"/>
              <a:gd name="connsiteY12" fmla="*/ 103263 h 564600"/>
              <a:gd name="connsiteX13" fmla="*/ 2635149 w 3215720"/>
              <a:gd name="connsiteY13" fmla="*/ 357263 h 564600"/>
              <a:gd name="connsiteX14" fmla="*/ 3202416 w 3215720"/>
              <a:gd name="connsiteY14" fmla="*/ 201839 h 564600"/>
              <a:gd name="connsiteX0" fmla="*/ 3215720 w 3233133"/>
              <a:gd name="connsiteY0" fmla="*/ 207280 h 561711"/>
              <a:gd name="connsiteX1" fmla="*/ 3233056 w 3233133"/>
              <a:gd name="connsiteY1" fmla="*/ 561711 h 561711"/>
              <a:gd name="connsiteX2" fmla="*/ 0 w 3233133"/>
              <a:gd name="connsiteY2" fmla="*/ 550825 h 561711"/>
              <a:gd name="connsiteX3" fmla="*/ 5441 w 3233133"/>
              <a:gd name="connsiteY3" fmla="*/ 273239 h 561711"/>
              <a:gd name="connsiteX4" fmla="*/ 366082 w 3233133"/>
              <a:gd name="connsiteY4" fmla="*/ 221796 h 561711"/>
              <a:gd name="connsiteX5" fmla="*/ 670882 w 3233133"/>
              <a:gd name="connsiteY5" fmla="*/ 340330 h 561711"/>
              <a:gd name="connsiteX6" fmla="*/ 857149 w 3233133"/>
              <a:gd name="connsiteY6" fmla="*/ 1663 h 561711"/>
              <a:gd name="connsiteX7" fmla="*/ 950282 w 3233133"/>
              <a:gd name="connsiteY7" fmla="*/ 204863 h 561711"/>
              <a:gd name="connsiteX8" fmla="*/ 1068816 w 3233133"/>
              <a:gd name="connsiteY8" fmla="*/ 69396 h 561711"/>
              <a:gd name="connsiteX9" fmla="*/ 1331282 w 3233133"/>
              <a:gd name="connsiteY9" fmla="*/ 365730 h 561711"/>
              <a:gd name="connsiteX10" fmla="*/ 1686882 w 3233133"/>
              <a:gd name="connsiteY10" fmla="*/ 196396 h 561711"/>
              <a:gd name="connsiteX11" fmla="*/ 1940882 w 3233133"/>
              <a:gd name="connsiteY11" fmla="*/ 314930 h 561711"/>
              <a:gd name="connsiteX12" fmla="*/ 2304949 w 3233133"/>
              <a:gd name="connsiteY12" fmla="*/ 103263 h 561711"/>
              <a:gd name="connsiteX13" fmla="*/ 2635149 w 3233133"/>
              <a:gd name="connsiteY13" fmla="*/ 357263 h 561711"/>
              <a:gd name="connsiteX14" fmla="*/ 3202416 w 3233133"/>
              <a:gd name="connsiteY14" fmla="*/ 201839 h 561711"/>
              <a:gd name="connsiteX0" fmla="*/ 3210279 w 3227692"/>
              <a:gd name="connsiteY0" fmla="*/ 207280 h 561711"/>
              <a:gd name="connsiteX1" fmla="*/ 3227615 w 3227692"/>
              <a:gd name="connsiteY1" fmla="*/ 561711 h 561711"/>
              <a:gd name="connsiteX2" fmla="*/ 10887 w 3227692"/>
              <a:gd name="connsiteY2" fmla="*/ 561711 h 561711"/>
              <a:gd name="connsiteX3" fmla="*/ 0 w 3227692"/>
              <a:gd name="connsiteY3" fmla="*/ 273239 h 561711"/>
              <a:gd name="connsiteX4" fmla="*/ 360641 w 3227692"/>
              <a:gd name="connsiteY4" fmla="*/ 221796 h 561711"/>
              <a:gd name="connsiteX5" fmla="*/ 665441 w 3227692"/>
              <a:gd name="connsiteY5" fmla="*/ 340330 h 561711"/>
              <a:gd name="connsiteX6" fmla="*/ 851708 w 3227692"/>
              <a:gd name="connsiteY6" fmla="*/ 1663 h 561711"/>
              <a:gd name="connsiteX7" fmla="*/ 944841 w 3227692"/>
              <a:gd name="connsiteY7" fmla="*/ 204863 h 561711"/>
              <a:gd name="connsiteX8" fmla="*/ 1063375 w 3227692"/>
              <a:gd name="connsiteY8" fmla="*/ 69396 h 561711"/>
              <a:gd name="connsiteX9" fmla="*/ 1325841 w 3227692"/>
              <a:gd name="connsiteY9" fmla="*/ 365730 h 561711"/>
              <a:gd name="connsiteX10" fmla="*/ 1681441 w 3227692"/>
              <a:gd name="connsiteY10" fmla="*/ 196396 h 561711"/>
              <a:gd name="connsiteX11" fmla="*/ 1935441 w 3227692"/>
              <a:gd name="connsiteY11" fmla="*/ 314930 h 561711"/>
              <a:gd name="connsiteX12" fmla="*/ 2299508 w 3227692"/>
              <a:gd name="connsiteY12" fmla="*/ 103263 h 561711"/>
              <a:gd name="connsiteX13" fmla="*/ 2629708 w 3227692"/>
              <a:gd name="connsiteY13" fmla="*/ 357263 h 561711"/>
              <a:gd name="connsiteX14" fmla="*/ 3196975 w 3227692"/>
              <a:gd name="connsiteY14" fmla="*/ 201839 h 561711"/>
              <a:gd name="connsiteX0" fmla="*/ 3210279 w 3227692"/>
              <a:gd name="connsiteY0" fmla="*/ 207280 h 561711"/>
              <a:gd name="connsiteX1" fmla="*/ 3227615 w 3227692"/>
              <a:gd name="connsiteY1" fmla="*/ 561711 h 561711"/>
              <a:gd name="connsiteX2" fmla="*/ 5444 w 3227692"/>
              <a:gd name="connsiteY2" fmla="*/ 561711 h 561711"/>
              <a:gd name="connsiteX3" fmla="*/ 0 w 3227692"/>
              <a:gd name="connsiteY3" fmla="*/ 273239 h 561711"/>
              <a:gd name="connsiteX4" fmla="*/ 360641 w 3227692"/>
              <a:gd name="connsiteY4" fmla="*/ 221796 h 561711"/>
              <a:gd name="connsiteX5" fmla="*/ 665441 w 3227692"/>
              <a:gd name="connsiteY5" fmla="*/ 340330 h 561711"/>
              <a:gd name="connsiteX6" fmla="*/ 851708 w 3227692"/>
              <a:gd name="connsiteY6" fmla="*/ 1663 h 561711"/>
              <a:gd name="connsiteX7" fmla="*/ 944841 w 3227692"/>
              <a:gd name="connsiteY7" fmla="*/ 204863 h 561711"/>
              <a:gd name="connsiteX8" fmla="*/ 1063375 w 3227692"/>
              <a:gd name="connsiteY8" fmla="*/ 69396 h 561711"/>
              <a:gd name="connsiteX9" fmla="*/ 1325841 w 3227692"/>
              <a:gd name="connsiteY9" fmla="*/ 365730 h 561711"/>
              <a:gd name="connsiteX10" fmla="*/ 1681441 w 3227692"/>
              <a:gd name="connsiteY10" fmla="*/ 196396 h 561711"/>
              <a:gd name="connsiteX11" fmla="*/ 1935441 w 3227692"/>
              <a:gd name="connsiteY11" fmla="*/ 314930 h 561711"/>
              <a:gd name="connsiteX12" fmla="*/ 2299508 w 3227692"/>
              <a:gd name="connsiteY12" fmla="*/ 103263 h 561711"/>
              <a:gd name="connsiteX13" fmla="*/ 2629708 w 3227692"/>
              <a:gd name="connsiteY13" fmla="*/ 357263 h 561711"/>
              <a:gd name="connsiteX14" fmla="*/ 3196975 w 3227692"/>
              <a:gd name="connsiteY14" fmla="*/ 201839 h 561711"/>
              <a:gd name="connsiteX0" fmla="*/ 3210279 w 3210279"/>
              <a:gd name="connsiteY0" fmla="*/ 207280 h 561711"/>
              <a:gd name="connsiteX1" fmla="*/ 3205844 w 3210279"/>
              <a:gd name="connsiteY1" fmla="*/ 556268 h 561711"/>
              <a:gd name="connsiteX2" fmla="*/ 5444 w 3210279"/>
              <a:gd name="connsiteY2" fmla="*/ 561711 h 561711"/>
              <a:gd name="connsiteX3" fmla="*/ 0 w 3210279"/>
              <a:gd name="connsiteY3" fmla="*/ 273239 h 561711"/>
              <a:gd name="connsiteX4" fmla="*/ 360641 w 3210279"/>
              <a:gd name="connsiteY4" fmla="*/ 221796 h 561711"/>
              <a:gd name="connsiteX5" fmla="*/ 665441 w 3210279"/>
              <a:gd name="connsiteY5" fmla="*/ 340330 h 561711"/>
              <a:gd name="connsiteX6" fmla="*/ 851708 w 3210279"/>
              <a:gd name="connsiteY6" fmla="*/ 1663 h 561711"/>
              <a:gd name="connsiteX7" fmla="*/ 944841 w 3210279"/>
              <a:gd name="connsiteY7" fmla="*/ 204863 h 561711"/>
              <a:gd name="connsiteX8" fmla="*/ 1063375 w 3210279"/>
              <a:gd name="connsiteY8" fmla="*/ 69396 h 561711"/>
              <a:gd name="connsiteX9" fmla="*/ 1325841 w 3210279"/>
              <a:gd name="connsiteY9" fmla="*/ 365730 h 561711"/>
              <a:gd name="connsiteX10" fmla="*/ 1681441 w 3210279"/>
              <a:gd name="connsiteY10" fmla="*/ 196396 h 561711"/>
              <a:gd name="connsiteX11" fmla="*/ 1935441 w 3210279"/>
              <a:gd name="connsiteY11" fmla="*/ 314930 h 561711"/>
              <a:gd name="connsiteX12" fmla="*/ 2299508 w 3210279"/>
              <a:gd name="connsiteY12" fmla="*/ 103263 h 561711"/>
              <a:gd name="connsiteX13" fmla="*/ 2629708 w 3210279"/>
              <a:gd name="connsiteY13" fmla="*/ 357263 h 561711"/>
              <a:gd name="connsiteX14" fmla="*/ 3196975 w 3210279"/>
              <a:gd name="connsiteY14" fmla="*/ 201839 h 561711"/>
              <a:gd name="connsiteX0" fmla="*/ 3210279 w 3233119"/>
              <a:gd name="connsiteY0" fmla="*/ 207280 h 561711"/>
              <a:gd name="connsiteX1" fmla="*/ 3233058 w 3233119"/>
              <a:gd name="connsiteY1" fmla="*/ 556268 h 561711"/>
              <a:gd name="connsiteX2" fmla="*/ 5444 w 3233119"/>
              <a:gd name="connsiteY2" fmla="*/ 561711 h 561711"/>
              <a:gd name="connsiteX3" fmla="*/ 0 w 3233119"/>
              <a:gd name="connsiteY3" fmla="*/ 273239 h 561711"/>
              <a:gd name="connsiteX4" fmla="*/ 360641 w 3233119"/>
              <a:gd name="connsiteY4" fmla="*/ 221796 h 561711"/>
              <a:gd name="connsiteX5" fmla="*/ 665441 w 3233119"/>
              <a:gd name="connsiteY5" fmla="*/ 340330 h 561711"/>
              <a:gd name="connsiteX6" fmla="*/ 851708 w 3233119"/>
              <a:gd name="connsiteY6" fmla="*/ 1663 h 561711"/>
              <a:gd name="connsiteX7" fmla="*/ 944841 w 3233119"/>
              <a:gd name="connsiteY7" fmla="*/ 204863 h 561711"/>
              <a:gd name="connsiteX8" fmla="*/ 1063375 w 3233119"/>
              <a:gd name="connsiteY8" fmla="*/ 69396 h 561711"/>
              <a:gd name="connsiteX9" fmla="*/ 1325841 w 3233119"/>
              <a:gd name="connsiteY9" fmla="*/ 365730 h 561711"/>
              <a:gd name="connsiteX10" fmla="*/ 1681441 w 3233119"/>
              <a:gd name="connsiteY10" fmla="*/ 196396 h 561711"/>
              <a:gd name="connsiteX11" fmla="*/ 1935441 w 3233119"/>
              <a:gd name="connsiteY11" fmla="*/ 314930 h 561711"/>
              <a:gd name="connsiteX12" fmla="*/ 2299508 w 3233119"/>
              <a:gd name="connsiteY12" fmla="*/ 103263 h 561711"/>
              <a:gd name="connsiteX13" fmla="*/ 2629708 w 3233119"/>
              <a:gd name="connsiteY13" fmla="*/ 357263 h 561711"/>
              <a:gd name="connsiteX14" fmla="*/ 3196975 w 3233119"/>
              <a:gd name="connsiteY14" fmla="*/ 201839 h 561711"/>
              <a:gd name="connsiteX0" fmla="*/ 3210279 w 3210279"/>
              <a:gd name="connsiteY0" fmla="*/ 207280 h 561711"/>
              <a:gd name="connsiteX1" fmla="*/ 3205844 w 3210279"/>
              <a:gd name="connsiteY1" fmla="*/ 556268 h 561711"/>
              <a:gd name="connsiteX2" fmla="*/ 5444 w 3210279"/>
              <a:gd name="connsiteY2" fmla="*/ 561711 h 561711"/>
              <a:gd name="connsiteX3" fmla="*/ 0 w 3210279"/>
              <a:gd name="connsiteY3" fmla="*/ 273239 h 561711"/>
              <a:gd name="connsiteX4" fmla="*/ 360641 w 3210279"/>
              <a:gd name="connsiteY4" fmla="*/ 221796 h 561711"/>
              <a:gd name="connsiteX5" fmla="*/ 665441 w 3210279"/>
              <a:gd name="connsiteY5" fmla="*/ 340330 h 561711"/>
              <a:gd name="connsiteX6" fmla="*/ 851708 w 3210279"/>
              <a:gd name="connsiteY6" fmla="*/ 1663 h 561711"/>
              <a:gd name="connsiteX7" fmla="*/ 944841 w 3210279"/>
              <a:gd name="connsiteY7" fmla="*/ 204863 h 561711"/>
              <a:gd name="connsiteX8" fmla="*/ 1063375 w 3210279"/>
              <a:gd name="connsiteY8" fmla="*/ 69396 h 561711"/>
              <a:gd name="connsiteX9" fmla="*/ 1325841 w 3210279"/>
              <a:gd name="connsiteY9" fmla="*/ 365730 h 561711"/>
              <a:gd name="connsiteX10" fmla="*/ 1681441 w 3210279"/>
              <a:gd name="connsiteY10" fmla="*/ 196396 h 561711"/>
              <a:gd name="connsiteX11" fmla="*/ 1935441 w 3210279"/>
              <a:gd name="connsiteY11" fmla="*/ 314930 h 561711"/>
              <a:gd name="connsiteX12" fmla="*/ 2299508 w 3210279"/>
              <a:gd name="connsiteY12" fmla="*/ 103263 h 561711"/>
              <a:gd name="connsiteX13" fmla="*/ 2629708 w 3210279"/>
              <a:gd name="connsiteY13" fmla="*/ 357263 h 561711"/>
              <a:gd name="connsiteX14" fmla="*/ 3196975 w 3210279"/>
              <a:gd name="connsiteY14" fmla="*/ 201839 h 561711"/>
              <a:gd name="connsiteX0" fmla="*/ 3210279 w 3214904"/>
              <a:gd name="connsiteY0" fmla="*/ 207280 h 561711"/>
              <a:gd name="connsiteX1" fmla="*/ 3205844 w 3214904"/>
              <a:gd name="connsiteY1" fmla="*/ 556268 h 561711"/>
              <a:gd name="connsiteX2" fmla="*/ 5444 w 3214904"/>
              <a:gd name="connsiteY2" fmla="*/ 561711 h 561711"/>
              <a:gd name="connsiteX3" fmla="*/ 0 w 3214904"/>
              <a:gd name="connsiteY3" fmla="*/ 273239 h 561711"/>
              <a:gd name="connsiteX4" fmla="*/ 360641 w 3214904"/>
              <a:gd name="connsiteY4" fmla="*/ 221796 h 561711"/>
              <a:gd name="connsiteX5" fmla="*/ 665441 w 3214904"/>
              <a:gd name="connsiteY5" fmla="*/ 340330 h 561711"/>
              <a:gd name="connsiteX6" fmla="*/ 851708 w 3214904"/>
              <a:gd name="connsiteY6" fmla="*/ 1663 h 561711"/>
              <a:gd name="connsiteX7" fmla="*/ 944841 w 3214904"/>
              <a:gd name="connsiteY7" fmla="*/ 204863 h 561711"/>
              <a:gd name="connsiteX8" fmla="*/ 1063375 w 3214904"/>
              <a:gd name="connsiteY8" fmla="*/ 69396 h 561711"/>
              <a:gd name="connsiteX9" fmla="*/ 1325841 w 3214904"/>
              <a:gd name="connsiteY9" fmla="*/ 365730 h 561711"/>
              <a:gd name="connsiteX10" fmla="*/ 1681441 w 3214904"/>
              <a:gd name="connsiteY10" fmla="*/ 196396 h 561711"/>
              <a:gd name="connsiteX11" fmla="*/ 1935441 w 3214904"/>
              <a:gd name="connsiteY11" fmla="*/ 314930 h 561711"/>
              <a:gd name="connsiteX12" fmla="*/ 2299508 w 3214904"/>
              <a:gd name="connsiteY12" fmla="*/ 103263 h 561711"/>
              <a:gd name="connsiteX13" fmla="*/ 2629708 w 3214904"/>
              <a:gd name="connsiteY13" fmla="*/ 357263 h 561711"/>
              <a:gd name="connsiteX14" fmla="*/ 3214904 w 3214904"/>
              <a:gd name="connsiteY14" fmla="*/ 206321 h 561711"/>
              <a:gd name="connsiteX0" fmla="*/ 3210279 w 3214904"/>
              <a:gd name="connsiteY0" fmla="*/ 207280 h 561711"/>
              <a:gd name="connsiteX1" fmla="*/ 3205844 w 3214904"/>
              <a:gd name="connsiteY1" fmla="*/ 556268 h 561711"/>
              <a:gd name="connsiteX2" fmla="*/ 5444 w 3214904"/>
              <a:gd name="connsiteY2" fmla="*/ 561711 h 561711"/>
              <a:gd name="connsiteX3" fmla="*/ 0 w 3214904"/>
              <a:gd name="connsiteY3" fmla="*/ 273239 h 561711"/>
              <a:gd name="connsiteX4" fmla="*/ 360641 w 3214904"/>
              <a:gd name="connsiteY4" fmla="*/ 221796 h 561711"/>
              <a:gd name="connsiteX5" fmla="*/ 665441 w 3214904"/>
              <a:gd name="connsiteY5" fmla="*/ 340330 h 561711"/>
              <a:gd name="connsiteX6" fmla="*/ 851708 w 3214904"/>
              <a:gd name="connsiteY6" fmla="*/ 1663 h 561711"/>
              <a:gd name="connsiteX7" fmla="*/ 944841 w 3214904"/>
              <a:gd name="connsiteY7" fmla="*/ 204863 h 561711"/>
              <a:gd name="connsiteX8" fmla="*/ 1063375 w 3214904"/>
              <a:gd name="connsiteY8" fmla="*/ 69396 h 561711"/>
              <a:gd name="connsiteX9" fmla="*/ 1325841 w 3214904"/>
              <a:gd name="connsiteY9" fmla="*/ 365730 h 561711"/>
              <a:gd name="connsiteX10" fmla="*/ 1681441 w 3214904"/>
              <a:gd name="connsiteY10" fmla="*/ 196396 h 561711"/>
              <a:gd name="connsiteX11" fmla="*/ 1935441 w 3214904"/>
              <a:gd name="connsiteY11" fmla="*/ 314930 h 561711"/>
              <a:gd name="connsiteX12" fmla="*/ 2299508 w 3214904"/>
              <a:gd name="connsiteY12" fmla="*/ 103263 h 561711"/>
              <a:gd name="connsiteX13" fmla="*/ 2629708 w 3214904"/>
              <a:gd name="connsiteY13" fmla="*/ 357263 h 561711"/>
              <a:gd name="connsiteX14" fmla="*/ 3214904 w 3214904"/>
              <a:gd name="connsiteY14" fmla="*/ 206321 h 561711"/>
              <a:gd name="connsiteX15" fmla="*/ 3210279 w 3214904"/>
              <a:gd name="connsiteY15" fmla="*/ 207280 h 561711"/>
              <a:gd name="connsiteX0" fmla="*/ 3210279 w 3214904"/>
              <a:gd name="connsiteY0" fmla="*/ 207280 h 561711"/>
              <a:gd name="connsiteX1" fmla="*/ 3205844 w 3214904"/>
              <a:gd name="connsiteY1" fmla="*/ 551786 h 561711"/>
              <a:gd name="connsiteX2" fmla="*/ 5444 w 3214904"/>
              <a:gd name="connsiteY2" fmla="*/ 561711 h 561711"/>
              <a:gd name="connsiteX3" fmla="*/ 0 w 3214904"/>
              <a:gd name="connsiteY3" fmla="*/ 273239 h 561711"/>
              <a:gd name="connsiteX4" fmla="*/ 360641 w 3214904"/>
              <a:gd name="connsiteY4" fmla="*/ 221796 h 561711"/>
              <a:gd name="connsiteX5" fmla="*/ 665441 w 3214904"/>
              <a:gd name="connsiteY5" fmla="*/ 340330 h 561711"/>
              <a:gd name="connsiteX6" fmla="*/ 851708 w 3214904"/>
              <a:gd name="connsiteY6" fmla="*/ 1663 h 561711"/>
              <a:gd name="connsiteX7" fmla="*/ 944841 w 3214904"/>
              <a:gd name="connsiteY7" fmla="*/ 204863 h 561711"/>
              <a:gd name="connsiteX8" fmla="*/ 1063375 w 3214904"/>
              <a:gd name="connsiteY8" fmla="*/ 69396 h 561711"/>
              <a:gd name="connsiteX9" fmla="*/ 1325841 w 3214904"/>
              <a:gd name="connsiteY9" fmla="*/ 365730 h 561711"/>
              <a:gd name="connsiteX10" fmla="*/ 1681441 w 3214904"/>
              <a:gd name="connsiteY10" fmla="*/ 196396 h 561711"/>
              <a:gd name="connsiteX11" fmla="*/ 1935441 w 3214904"/>
              <a:gd name="connsiteY11" fmla="*/ 314930 h 561711"/>
              <a:gd name="connsiteX12" fmla="*/ 2299508 w 3214904"/>
              <a:gd name="connsiteY12" fmla="*/ 103263 h 561711"/>
              <a:gd name="connsiteX13" fmla="*/ 2629708 w 3214904"/>
              <a:gd name="connsiteY13" fmla="*/ 357263 h 561711"/>
              <a:gd name="connsiteX14" fmla="*/ 3214904 w 3214904"/>
              <a:gd name="connsiteY14" fmla="*/ 206321 h 561711"/>
              <a:gd name="connsiteX15" fmla="*/ 3210279 w 3214904"/>
              <a:gd name="connsiteY15" fmla="*/ 207280 h 5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14904" h="561711">
                <a:moveTo>
                  <a:pt x="3210279" y="207280"/>
                </a:moveTo>
                <a:cubicBezTo>
                  <a:pt x="3208800" y="312724"/>
                  <a:pt x="3207323" y="446342"/>
                  <a:pt x="3205844" y="551786"/>
                </a:cubicBezTo>
                <a:lnTo>
                  <a:pt x="5444" y="561711"/>
                </a:lnTo>
                <a:lnTo>
                  <a:pt x="0" y="273239"/>
                </a:lnTo>
                <a:cubicBezTo>
                  <a:pt x="64642" y="229287"/>
                  <a:pt x="249734" y="210614"/>
                  <a:pt x="360641" y="221796"/>
                </a:cubicBezTo>
                <a:cubicBezTo>
                  <a:pt x="471548" y="232978"/>
                  <a:pt x="583597" y="377019"/>
                  <a:pt x="665441" y="340330"/>
                </a:cubicBezTo>
                <a:cubicBezTo>
                  <a:pt x="747285" y="303641"/>
                  <a:pt x="805141" y="24241"/>
                  <a:pt x="851708" y="1663"/>
                </a:cubicBezTo>
                <a:cubicBezTo>
                  <a:pt x="898275" y="-20915"/>
                  <a:pt x="909563" y="193574"/>
                  <a:pt x="944841" y="204863"/>
                </a:cubicBezTo>
                <a:cubicBezTo>
                  <a:pt x="980119" y="216152"/>
                  <a:pt x="999875" y="42585"/>
                  <a:pt x="1063375" y="69396"/>
                </a:cubicBezTo>
                <a:cubicBezTo>
                  <a:pt x="1126875" y="96207"/>
                  <a:pt x="1222830" y="344563"/>
                  <a:pt x="1325841" y="365730"/>
                </a:cubicBezTo>
                <a:cubicBezTo>
                  <a:pt x="1428852" y="386897"/>
                  <a:pt x="1579841" y="204863"/>
                  <a:pt x="1681441" y="196396"/>
                </a:cubicBezTo>
                <a:cubicBezTo>
                  <a:pt x="1783041" y="187929"/>
                  <a:pt x="1832430" y="330452"/>
                  <a:pt x="1935441" y="314930"/>
                </a:cubicBezTo>
                <a:cubicBezTo>
                  <a:pt x="2038452" y="299408"/>
                  <a:pt x="2183797" y="96207"/>
                  <a:pt x="2299508" y="103263"/>
                </a:cubicBezTo>
                <a:cubicBezTo>
                  <a:pt x="2415219" y="110318"/>
                  <a:pt x="2477142" y="340087"/>
                  <a:pt x="2629708" y="357263"/>
                </a:cubicBezTo>
                <a:cubicBezTo>
                  <a:pt x="2782274" y="374439"/>
                  <a:pt x="3006059" y="294515"/>
                  <a:pt x="3214904" y="206321"/>
                </a:cubicBezTo>
                <a:lnTo>
                  <a:pt x="3210279" y="207280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31377" y="4917589"/>
            <a:ext cx="4412285" cy="1224136"/>
          </a:xfrm>
          <a:custGeom>
            <a:avLst/>
            <a:gdLst>
              <a:gd name="connsiteX0" fmla="*/ 0 w 3208867"/>
              <a:gd name="connsiteY0" fmla="*/ 272596 h 367441"/>
              <a:gd name="connsiteX1" fmla="*/ 372533 w 3208867"/>
              <a:gd name="connsiteY1" fmla="*/ 221796 h 367441"/>
              <a:gd name="connsiteX2" fmla="*/ 677333 w 3208867"/>
              <a:gd name="connsiteY2" fmla="*/ 340330 h 367441"/>
              <a:gd name="connsiteX3" fmla="*/ 863600 w 3208867"/>
              <a:gd name="connsiteY3" fmla="*/ 1663 h 367441"/>
              <a:gd name="connsiteX4" fmla="*/ 956733 w 3208867"/>
              <a:gd name="connsiteY4" fmla="*/ 204863 h 367441"/>
              <a:gd name="connsiteX5" fmla="*/ 1075267 w 3208867"/>
              <a:gd name="connsiteY5" fmla="*/ 69396 h 367441"/>
              <a:gd name="connsiteX6" fmla="*/ 1337733 w 3208867"/>
              <a:gd name="connsiteY6" fmla="*/ 365730 h 367441"/>
              <a:gd name="connsiteX7" fmla="*/ 1693333 w 3208867"/>
              <a:gd name="connsiteY7" fmla="*/ 196396 h 367441"/>
              <a:gd name="connsiteX8" fmla="*/ 1947333 w 3208867"/>
              <a:gd name="connsiteY8" fmla="*/ 314930 h 367441"/>
              <a:gd name="connsiteX9" fmla="*/ 2311400 w 3208867"/>
              <a:gd name="connsiteY9" fmla="*/ 103263 h 367441"/>
              <a:gd name="connsiteX10" fmla="*/ 2641600 w 3208867"/>
              <a:gd name="connsiteY10" fmla="*/ 357263 h 367441"/>
              <a:gd name="connsiteX11" fmla="*/ 3208867 w 3208867"/>
              <a:gd name="connsiteY11" fmla="*/ 196396 h 367441"/>
              <a:gd name="connsiteX0" fmla="*/ 0 w 3208867"/>
              <a:gd name="connsiteY0" fmla="*/ 271701 h 366546"/>
              <a:gd name="connsiteX1" fmla="*/ 372533 w 3208867"/>
              <a:gd name="connsiteY1" fmla="*/ 220901 h 366546"/>
              <a:gd name="connsiteX2" fmla="*/ 677333 w 3208867"/>
              <a:gd name="connsiteY2" fmla="*/ 339435 h 366546"/>
              <a:gd name="connsiteX3" fmla="*/ 863600 w 3208867"/>
              <a:gd name="connsiteY3" fmla="*/ 768 h 366546"/>
              <a:gd name="connsiteX4" fmla="*/ 973061 w 3208867"/>
              <a:gd name="connsiteY4" fmla="*/ 242068 h 366546"/>
              <a:gd name="connsiteX5" fmla="*/ 1075267 w 3208867"/>
              <a:gd name="connsiteY5" fmla="*/ 68501 h 366546"/>
              <a:gd name="connsiteX6" fmla="*/ 1337733 w 3208867"/>
              <a:gd name="connsiteY6" fmla="*/ 364835 h 366546"/>
              <a:gd name="connsiteX7" fmla="*/ 1693333 w 3208867"/>
              <a:gd name="connsiteY7" fmla="*/ 195501 h 366546"/>
              <a:gd name="connsiteX8" fmla="*/ 1947333 w 3208867"/>
              <a:gd name="connsiteY8" fmla="*/ 314035 h 366546"/>
              <a:gd name="connsiteX9" fmla="*/ 2311400 w 3208867"/>
              <a:gd name="connsiteY9" fmla="*/ 102368 h 366546"/>
              <a:gd name="connsiteX10" fmla="*/ 2641600 w 3208867"/>
              <a:gd name="connsiteY10" fmla="*/ 356368 h 366546"/>
              <a:gd name="connsiteX11" fmla="*/ 3208867 w 3208867"/>
              <a:gd name="connsiteY11" fmla="*/ 195501 h 366546"/>
              <a:gd name="connsiteX0" fmla="*/ 0 w 3208867"/>
              <a:gd name="connsiteY0" fmla="*/ 204735 h 299580"/>
              <a:gd name="connsiteX1" fmla="*/ 372533 w 3208867"/>
              <a:gd name="connsiteY1" fmla="*/ 153935 h 299580"/>
              <a:gd name="connsiteX2" fmla="*/ 677333 w 3208867"/>
              <a:gd name="connsiteY2" fmla="*/ 272469 h 299580"/>
              <a:gd name="connsiteX3" fmla="*/ 869043 w 3208867"/>
              <a:gd name="connsiteY3" fmla="*/ 20888 h 299580"/>
              <a:gd name="connsiteX4" fmla="*/ 973061 w 3208867"/>
              <a:gd name="connsiteY4" fmla="*/ 175102 h 299580"/>
              <a:gd name="connsiteX5" fmla="*/ 1075267 w 3208867"/>
              <a:gd name="connsiteY5" fmla="*/ 1535 h 299580"/>
              <a:gd name="connsiteX6" fmla="*/ 1337733 w 3208867"/>
              <a:gd name="connsiteY6" fmla="*/ 297869 h 299580"/>
              <a:gd name="connsiteX7" fmla="*/ 1693333 w 3208867"/>
              <a:gd name="connsiteY7" fmla="*/ 128535 h 299580"/>
              <a:gd name="connsiteX8" fmla="*/ 1947333 w 3208867"/>
              <a:gd name="connsiteY8" fmla="*/ 247069 h 299580"/>
              <a:gd name="connsiteX9" fmla="*/ 2311400 w 3208867"/>
              <a:gd name="connsiteY9" fmla="*/ 35402 h 299580"/>
              <a:gd name="connsiteX10" fmla="*/ 2641600 w 3208867"/>
              <a:gd name="connsiteY10" fmla="*/ 289402 h 299580"/>
              <a:gd name="connsiteX11" fmla="*/ 3208867 w 3208867"/>
              <a:gd name="connsiteY11" fmla="*/ 128535 h 299580"/>
              <a:gd name="connsiteX0" fmla="*/ 0 w 3208867"/>
              <a:gd name="connsiteY0" fmla="*/ 217436 h 312281"/>
              <a:gd name="connsiteX1" fmla="*/ 372533 w 3208867"/>
              <a:gd name="connsiteY1" fmla="*/ 166636 h 312281"/>
              <a:gd name="connsiteX2" fmla="*/ 677333 w 3208867"/>
              <a:gd name="connsiteY2" fmla="*/ 285170 h 312281"/>
              <a:gd name="connsiteX3" fmla="*/ 858157 w 3208867"/>
              <a:gd name="connsiteY3" fmla="*/ 932 h 312281"/>
              <a:gd name="connsiteX4" fmla="*/ 973061 w 3208867"/>
              <a:gd name="connsiteY4" fmla="*/ 187803 h 312281"/>
              <a:gd name="connsiteX5" fmla="*/ 1075267 w 3208867"/>
              <a:gd name="connsiteY5" fmla="*/ 14236 h 312281"/>
              <a:gd name="connsiteX6" fmla="*/ 1337733 w 3208867"/>
              <a:gd name="connsiteY6" fmla="*/ 310570 h 312281"/>
              <a:gd name="connsiteX7" fmla="*/ 1693333 w 3208867"/>
              <a:gd name="connsiteY7" fmla="*/ 141236 h 312281"/>
              <a:gd name="connsiteX8" fmla="*/ 1947333 w 3208867"/>
              <a:gd name="connsiteY8" fmla="*/ 259770 h 312281"/>
              <a:gd name="connsiteX9" fmla="*/ 2311400 w 3208867"/>
              <a:gd name="connsiteY9" fmla="*/ 48103 h 312281"/>
              <a:gd name="connsiteX10" fmla="*/ 2641600 w 3208867"/>
              <a:gd name="connsiteY10" fmla="*/ 302103 h 312281"/>
              <a:gd name="connsiteX11" fmla="*/ 3208867 w 3208867"/>
              <a:gd name="connsiteY11" fmla="*/ 141236 h 312281"/>
              <a:gd name="connsiteX0" fmla="*/ 0 w 3208867"/>
              <a:gd name="connsiteY0" fmla="*/ 206593 h 301438"/>
              <a:gd name="connsiteX1" fmla="*/ 372533 w 3208867"/>
              <a:gd name="connsiteY1" fmla="*/ 155793 h 301438"/>
              <a:gd name="connsiteX2" fmla="*/ 677333 w 3208867"/>
              <a:gd name="connsiteY2" fmla="*/ 274327 h 301438"/>
              <a:gd name="connsiteX3" fmla="*/ 874486 w 3208867"/>
              <a:gd name="connsiteY3" fmla="*/ 975 h 301438"/>
              <a:gd name="connsiteX4" fmla="*/ 973061 w 3208867"/>
              <a:gd name="connsiteY4" fmla="*/ 176960 h 301438"/>
              <a:gd name="connsiteX5" fmla="*/ 1075267 w 3208867"/>
              <a:gd name="connsiteY5" fmla="*/ 3393 h 301438"/>
              <a:gd name="connsiteX6" fmla="*/ 1337733 w 3208867"/>
              <a:gd name="connsiteY6" fmla="*/ 299727 h 301438"/>
              <a:gd name="connsiteX7" fmla="*/ 1693333 w 3208867"/>
              <a:gd name="connsiteY7" fmla="*/ 130393 h 301438"/>
              <a:gd name="connsiteX8" fmla="*/ 1947333 w 3208867"/>
              <a:gd name="connsiteY8" fmla="*/ 248927 h 301438"/>
              <a:gd name="connsiteX9" fmla="*/ 2311400 w 3208867"/>
              <a:gd name="connsiteY9" fmla="*/ 37260 h 301438"/>
              <a:gd name="connsiteX10" fmla="*/ 2641600 w 3208867"/>
              <a:gd name="connsiteY10" fmla="*/ 291260 h 301438"/>
              <a:gd name="connsiteX11" fmla="*/ 3208867 w 3208867"/>
              <a:gd name="connsiteY11" fmla="*/ 130393 h 301438"/>
              <a:gd name="connsiteX0" fmla="*/ 0 w 3208867"/>
              <a:gd name="connsiteY0" fmla="*/ 206593 h 301438"/>
              <a:gd name="connsiteX1" fmla="*/ 356204 w 3208867"/>
              <a:gd name="connsiteY1" fmla="*/ 204779 h 301438"/>
              <a:gd name="connsiteX2" fmla="*/ 677333 w 3208867"/>
              <a:gd name="connsiteY2" fmla="*/ 274327 h 301438"/>
              <a:gd name="connsiteX3" fmla="*/ 874486 w 3208867"/>
              <a:gd name="connsiteY3" fmla="*/ 975 h 301438"/>
              <a:gd name="connsiteX4" fmla="*/ 973061 w 3208867"/>
              <a:gd name="connsiteY4" fmla="*/ 176960 h 301438"/>
              <a:gd name="connsiteX5" fmla="*/ 1075267 w 3208867"/>
              <a:gd name="connsiteY5" fmla="*/ 3393 h 301438"/>
              <a:gd name="connsiteX6" fmla="*/ 1337733 w 3208867"/>
              <a:gd name="connsiteY6" fmla="*/ 299727 h 301438"/>
              <a:gd name="connsiteX7" fmla="*/ 1693333 w 3208867"/>
              <a:gd name="connsiteY7" fmla="*/ 130393 h 301438"/>
              <a:gd name="connsiteX8" fmla="*/ 1947333 w 3208867"/>
              <a:gd name="connsiteY8" fmla="*/ 248927 h 301438"/>
              <a:gd name="connsiteX9" fmla="*/ 2311400 w 3208867"/>
              <a:gd name="connsiteY9" fmla="*/ 37260 h 301438"/>
              <a:gd name="connsiteX10" fmla="*/ 2641600 w 3208867"/>
              <a:gd name="connsiteY10" fmla="*/ 291260 h 301438"/>
              <a:gd name="connsiteX11" fmla="*/ 3208867 w 3208867"/>
              <a:gd name="connsiteY11" fmla="*/ 130393 h 301438"/>
              <a:gd name="connsiteX0" fmla="*/ 0 w 3219753"/>
              <a:gd name="connsiteY0" fmla="*/ 261021 h 301438"/>
              <a:gd name="connsiteX1" fmla="*/ 367090 w 3219753"/>
              <a:gd name="connsiteY1" fmla="*/ 204779 h 301438"/>
              <a:gd name="connsiteX2" fmla="*/ 688219 w 3219753"/>
              <a:gd name="connsiteY2" fmla="*/ 274327 h 301438"/>
              <a:gd name="connsiteX3" fmla="*/ 885372 w 3219753"/>
              <a:gd name="connsiteY3" fmla="*/ 975 h 301438"/>
              <a:gd name="connsiteX4" fmla="*/ 983947 w 3219753"/>
              <a:gd name="connsiteY4" fmla="*/ 176960 h 301438"/>
              <a:gd name="connsiteX5" fmla="*/ 1086153 w 3219753"/>
              <a:gd name="connsiteY5" fmla="*/ 3393 h 301438"/>
              <a:gd name="connsiteX6" fmla="*/ 1348619 w 3219753"/>
              <a:gd name="connsiteY6" fmla="*/ 299727 h 301438"/>
              <a:gd name="connsiteX7" fmla="*/ 1704219 w 3219753"/>
              <a:gd name="connsiteY7" fmla="*/ 130393 h 301438"/>
              <a:gd name="connsiteX8" fmla="*/ 1958219 w 3219753"/>
              <a:gd name="connsiteY8" fmla="*/ 248927 h 301438"/>
              <a:gd name="connsiteX9" fmla="*/ 2322286 w 3219753"/>
              <a:gd name="connsiteY9" fmla="*/ 37260 h 301438"/>
              <a:gd name="connsiteX10" fmla="*/ 2652486 w 3219753"/>
              <a:gd name="connsiteY10" fmla="*/ 291260 h 301438"/>
              <a:gd name="connsiteX11" fmla="*/ 3219753 w 3219753"/>
              <a:gd name="connsiteY11" fmla="*/ 130393 h 301438"/>
              <a:gd name="connsiteX0" fmla="*/ 0 w 3219753"/>
              <a:gd name="connsiteY0" fmla="*/ 261089 h 300041"/>
              <a:gd name="connsiteX1" fmla="*/ 367090 w 3219753"/>
              <a:gd name="connsiteY1" fmla="*/ 204847 h 300041"/>
              <a:gd name="connsiteX2" fmla="*/ 688219 w 3219753"/>
              <a:gd name="connsiteY2" fmla="*/ 274395 h 300041"/>
              <a:gd name="connsiteX3" fmla="*/ 885372 w 3219753"/>
              <a:gd name="connsiteY3" fmla="*/ 1043 h 300041"/>
              <a:gd name="connsiteX4" fmla="*/ 983947 w 3219753"/>
              <a:gd name="connsiteY4" fmla="*/ 177028 h 300041"/>
              <a:gd name="connsiteX5" fmla="*/ 1091596 w 3219753"/>
              <a:gd name="connsiteY5" fmla="*/ 85104 h 300041"/>
              <a:gd name="connsiteX6" fmla="*/ 1348619 w 3219753"/>
              <a:gd name="connsiteY6" fmla="*/ 299795 h 300041"/>
              <a:gd name="connsiteX7" fmla="*/ 1704219 w 3219753"/>
              <a:gd name="connsiteY7" fmla="*/ 130461 h 300041"/>
              <a:gd name="connsiteX8" fmla="*/ 1958219 w 3219753"/>
              <a:gd name="connsiteY8" fmla="*/ 248995 h 300041"/>
              <a:gd name="connsiteX9" fmla="*/ 2322286 w 3219753"/>
              <a:gd name="connsiteY9" fmla="*/ 37328 h 300041"/>
              <a:gd name="connsiteX10" fmla="*/ 2652486 w 3219753"/>
              <a:gd name="connsiteY10" fmla="*/ 291328 h 300041"/>
              <a:gd name="connsiteX11" fmla="*/ 3219753 w 3219753"/>
              <a:gd name="connsiteY11" fmla="*/ 130461 h 300041"/>
              <a:gd name="connsiteX0" fmla="*/ 0 w 3219753"/>
              <a:gd name="connsiteY0" fmla="*/ 261089 h 302719"/>
              <a:gd name="connsiteX1" fmla="*/ 367090 w 3219753"/>
              <a:gd name="connsiteY1" fmla="*/ 204847 h 302719"/>
              <a:gd name="connsiteX2" fmla="*/ 688219 w 3219753"/>
              <a:gd name="connsiteY2" fmla="*/ 274395 h 302719"/>
              <a:gd name="connsiteX3" fmla="*/ 885372 w 3219753"/>
              <a:gd name="connsiteY3" fmla="*/ 1043 h 302719"/>
              <a:gd name="connsiteX4" fmla="*/ 983947 w 3219753"/>
              <a:gd name="connsiteY4" fmla="*/ 177028 h 302719"/>
              <a:gd name="connsiteX5" fmla="*/ 1091596 w 3219753"/>
              <a:gd name="connsiteY5" fmla="*/ 85104 h 302719"/>
              <a:gd name="connsiteX6" fmla="*/ 1348619 w 3219753"/>
              <a:gd name="connsiteY6" fmla="*/ 299795 h 302719"/>
              <a:gd name="connsiteX7" fmla="*/ 1709662 w 3219753"/>
              <a:gd name="connsiteY7" fmla="*/ 212104 h 302719"/>
              <a:gd name="connsiteX8" fmla="*/ 1958219 w 3219753"/>
              <a:gd name="connsiteY8" fmla="*/ 248995 h 302719"/>
              <a:gd name="connsiteX9" fmla="*/ 2322286 w 3219753"/>
              <a:gd name="connsiteY9" fmla="*/ 37328 h 302719"/>
              <a:gd name="connsiteX10" fmla="*/ 2652486 w 3219753"/>
              <a:gd name="connsiteY10" fmla="*/ 291328 h 302719"/>
              <a:gd name="connsiteX11" fmla="*/ 3219753 w 3219753"/>
              <a:gd name="connsiteY11" fmla="*/ 130461 h 302719"/>
              <a:gd name="connsiteX0" fmla="*/ 0 w 3219753"/>
              <a:gd name="connsiteY0" fmla="*/ 261089 h 302719"/>
              <a:gd name="connsiteX1" fmla="*/ 367090 w 3219753"/>
              <a:gd name="connsiteY1" fmla="*/ 204847 h 302719"/>
              <a:gd name="connsiteX2" fmla="*/ 688219 w 3219753"/>
              <a:gd name="connsiteY2" fmla="*/ 274395 h 302719"/>
              <a:gd name="connsiteX3" fmla="*/ 885372 w 3219753"/>
              <a:gd name="connsiteY3" fmla="*/ 1043 h 302719"/>
              <a:gd name="connsiteX4" fmla="*/ 983947 w 3219753"/>
              <a:gd name="connsiteY4" fmla="*/ 177028 h 302719"/>
              <a:gd name="connsiteX5" fmla="*/ 1091596 w 3219753"/>
              <a:gd name="connsiteY5" fmla="*/ 85104 h 302719"/>
              <a:gd name="connsiteX6" fmla="*/ 1348619 w 3219753"/>
              <a:gd name="connsiteY6" fmla="*/ 299795 h 302719"/>
              <a:gd name="connsiteX7" fmla="*/ 1709662 w 3219753"/>
              <a:gd name="connsiteY7" fmla="*/ 212104 h 302719"/>
              <a:gd name="connsiteX8" fmla="*/ 1958219 w 3219753"/>
              <a:gd name="connsiteY8" fmla="*/ 248995 h 302719"/>
              <a:gd name="connsiteX9" fmla="*/ 2305957 w 3219753"/>
              <a:gd name="connsiteY9" fmla="*/ 129857 h 302719"/>
              <a:gd name="connsiteX10" fmla="*/ 2652486 w 3219753"/>
              <a:gd name="connsiteY10" fmla="*/ 291328 h 302719"/>
              <a:gd name="connsiteX11" fmla="*/ 3219753 w 3219753"/>
              <a:gd name="connsiteY11" fmla="*/ 130461 h 302719"/>
              <a:gd name="connsiteX0" fmla="*/ 0 w 3219753"/>
              <a:gd name="connsiteY0" fmla="*/ 261089 h 302654"/>
              <a:gd name="connsiteX1" fmla="*/ 367090 w 3219753"/>
              <a:gd name="connsiteY1" fmla="*/ 204847 h 302654"/>
              <a:gd name="connsiteX2" fmla="*/ 688219 w 3219753"/>
              <a:gd name="connsiteY2" fmla="*/ 274395 h 302654"/>
              <a:gd name="connsiteX3" fmla="*/ 885372 w 3219753"/>
              <a:gd name="connsiteY3" fmla="*/ 1043 h 302654"/>
              <a:gd name="connsiteX4" fmla="*/ 983947 w 3219753"/>
              <a:gd name="connsiteY4" fmla="*/ 177028 h 302654"/>
              <a:gd name="connsiteX5" fmla="*/ 1091596 w 3219753"/>
              <a:gd name="connsiteY5" fmla="*/ 85104 h 302654"/>
              <a:gd name="connsiteX6" fmla="*/ 1348619 w 3219753"/>
              <a:gd name="connsiteY6" fmla="*/ 299795 h 302654"/>
              <a:gd name="connsiteX7" fmla="*/ 1709662 w 3219753"/>
              <a:gd name="connsiteY7" fmla="*/ 212104 h 302654"/>
              <a:gd name="connsiteX8" fmla="*/ 1963662 w 3219753"/>
              <a:gd name="connsiteY8" fmla="*/ 265323 h 302654"/>
              <a:gd name="connsiteX9" fmla="*/ 2305957 w 3219753"/>
              <a:gd name="connsiteY9" fmla="*/ 129857 h 302654"/>
              <a:gd name="connsiteX10" fmla="*/ 2652486 w 3219753"/>
              <a:gd name="connsiteY10" fmla="*/ 291328 h 302654"/>
              <a:gd name="connsiteX11" fmla="*/ 3219753 w 3219753"/>
              <a:gd name="connsiteY11" fmla="*/ 130461 h 302654"/>
              <a:gd name="connsiteX0" fmla="*/ 0 w 3219753"/>
              <a:gd name="connsiteY0" fmla="*/ 260387 h 301952"/>
              <a:gd name="connsiteX1" fmla="*/ 367090 w 3219753"/>
              <a:gd name="connsiteY1" fmla="*/ 204145 h 301952"/>
              <a:gd name="connsiteX2" fmla="*/ 650119 w 3219753"/>
              <a:gd name="connsiteY2" fmla="*/ 230150 h 301952"/>
              <a:gd name="connsiteX3" fmla="*/ 885372 w 3219753"/>
              <a:gd name="connsiteY3" fmla="*/ 341 h 301952"/>
              <a:gd name="connsiteX4" fmla="*/ 983947 w 3219753"/>
              <a:gd name="connsiteY4" fmla="*/ 176326 h 301952"/>
              <a:gd name="connsiteX5" fmla="*/ 1091596 w 3219753"/>
              <a:gd name="connsiteY5" fmla="*/ 84402 h 301952"/>
              <a:gd name="connsiteX6" fmla="*/ 1348619 w 3219753"/>
              <a:gd name="connsiteY6" fmla="*/ 299093 h 301952"/>
              <a:gd name="connsiteX7" fmla="*/ 1709662 w 3219753"/>
              <a:gd name="connsiteY7" fmla="*/ 211402 h 301952"/>
              <a:gd name="connsiteX8" fmla="*/ 1963662 w 3219753"/>
              <a:gd name="connsiteY8" fmla="*/ 264621 h 301952"/>
              <a:gd name="connsiteX9" fmla="*/ 2305957 w 3219753"/>
              <a:gd name="connsiteY9" fmla="*/ 129155 h 301952"/>
              <a:gd name="connsiteX10" fmla="*/ 2652486 w 3219753"/>
              <a:gd name="connsiteY10" fmla="*/ 290626 h 301952"/>
              <a:gd name="connsiteX11" fmla="*/ 3219753 w 3219753"/>
              <a:gd name="connsiteY11" fmla="*/ 129759 h 301952"/>
              <a:gd name="connsiteX0" fmla="*/ 0 w 3219753"/>
              <a:gd name="connsiteY0" fmla="*/ 261597 h 303162"/>
              <a:gd name="connsiteX1" fmla="*/ 367090 w 3219753"/>
              <a:gd name="connsiteY1" fmla="*/ 205355 h 303162"/>
              <a:gd name="connsiteX2" fmla="*/ 650119 w 3219753"/>
              <a:gd name="connsiteY2" fmla="*/ 231360 h 303162"/>
              <a:gd name="connsiteX3" fmla="*/ 885372 w 3219753"/>
              <a:gd name="connsiteY3" fmla="*/ 1551 h 303162"/>
              <a:gd name="connsiteX4" fmla="*/ 978504 w 3219753"/>
              <a:gd name="connsiteY4" fmla="*/ 128550 h 303162"/>
              <a:gd name="connsiteX5" fmla="*/ 1091596 w 3219753"/>
              <a:gd name="connsiteY5" fmla="*/ 85612 h 303162"/>
              <a:gd name="connsiteX6" fmla="*/ 1348619 w 3219753"/>
              <a:gd name="connsiteY6" fmla="*/ 300303 h 303162"/>
              <a:gd name="connsiteX7" fmla="*/ 1709662 w 3219753"/>
              <a:gd name="connsiteY7" fmla="*/ 212612 h 303162"/>
              <a:gd name="connsiteX8" fmla="*/ 1963662 w 3219753"/>
              <a:gd name="connsiteY8" fmla="*/ 265831 h 303162"/>
              <a:gd name="connsiteX9" fmla="*/ 2305957 w 3219753"/>
              <a:gd name="connsiteY9" fmla="*/ 130365 h 303162"/>
              <a:gd name="connsiteX10" fmla="*/ 2652486 w 3219753"/>
              <a:gd name="connsiteY10" fmla="*/ 291836 h 303162"/>
              <a:gd name="connsiteX11" fmla="*/ 3219753 w 3219753"/>
              <a:gd name="connsiteY11" fmla="*/ 130969 h 303162"/>
              <a:gd name="connsiteX0" fmla="*/ 0 w 3219753"/>
              <a:gd name="connsiteY0" fmla="*/ 260284 h 301849"/>
              <a:gd name="connsiteX1" fmla="*/ 367090 w 3219753"/>
              <a:gd name="connsiteY1" fmla="*/ 204042 h 301849"/>
              <a:gd name="connsiteX2" fmla="*/ 612019 w 3219753"/>
              <a:gd name="connsiteY2" fmla="*/ 164733 h 301849"/>
              <a:gd name="connsiteX3" fmla="*/ 885372 w 3219753"/>
              <a:gd name="connsiteY3" fmla="*/ 238 h 301849"/>
              <a:gd name="connsiteX4" fmla="*/ 978504 w 3219753"/>
              <a:gd name="connsiteY4" fmla="*/ 127237 h 301849"/>
              <a:gd name="connsiteX5" fmla="*/ 1091596 w 3219753"/>
              <a:gd name="connsiteY5" fmla="*/ 84299 h 301849"/>
              <a:gd name="connsiteX6" fmla="*/ 1348619 w 3219753"/>
              <a:gd name="connsiteY6" fmla="*/ 298990 h 301849"/>
              <a:gd name="connsiteX7" fmla="*/ 1709662 w 3219753"/>
              <a:gd name="connsiteY7" fmla="*/ 211299 h 301849"/>
              <a:gd name="connsiteX8" fmla="*/ 1963662 w 3219753"/>
              <a:gd name="connsiteY8" fmla="*/ 264518 h 301849"/>
              <a:gd name="connsiteX9" fmla="*/ 2305957 w 3219753"/>
              <a:gd name="connsiteY9" fmla="*/ 129052 h 301849"/>
              <a:gd name="connsiteX10" fmla="*/ 2652486 w 3219753"/>
              <a:gd name="connsiteY10" fmla="*/ 290523 h 301849"/>
              <a:gd name="connsiteX11" fmla="*/ 3219753 w 3219753"/>
              <a:gd name="connsiteY11" fmla="*/ 129656 h 301849"/>
              <a:gd name="connsiteX0" fmla="*/ 0 w 3219753"/>
              <a:gd name="connsiteY0" fmla="*/ 260284 h 301849"/>
              <a:gd name="connsiteX1" fmla="*/ 367090 w 3219753"/>
              <a:gd name="connsiteY1" fmla="*/ 144170 h 301849"/>
              <a:gd name="connsiteX2" fmla="*/ 612019 w 3219753"/>
              <a:gd name="connsiteY2" fmla="*/ 164733 h 301849"/>
              <a:gd name="connsiteX3" fmla="*/ 885372 w 3219753"/>
              <a:gd name="connsiteY3" fmla="*/ 238 h 301849"/>
              <a:gd name="connsiteX4" fmla="*/ 978504 w 3219753"/>
              <a:gd name="connsiteY4" fmla="*/ 127237 h 301849"/>
              <a:gd name="connsiteX5" fmla="*/ 1091596 w 3219753"/>
              <a:gd name="connsiteY5" fmla="*/ 84299 h 301849"/>
              <a:gd name="connsiteX6" fmla="*/ 1348619 w 3219753"/>
              <a:gd name="connsiteY6" fmla="*/ 298990 h 301849"/>
              <a:gd name="connsiteX7" fmla="*/ 1709662 w 3219753"/>
              <a:gd name="connsiteY7" fmla="*/ 211299 h 301849"/>
              <a:gd name="connsiteX8" fmla="*/ 1963662 w 3219753"/>
              <a:gd name="connsiteY8" fmla="*/ 264518 h 301849"/>
              <a:gd name="connsiteX9" fmla="*/ 2305957 w 3219753"/>
              <a:gd name="connsiteY9" fmla="*/ 129052 h 301849"/>
              <a:gd name="connsiteX10" fmla="*/ 2652486 w 3219753"/>
              <a:gd name="connsiteY10" fmla="*/ 290523 h 301849"/>
              <a:gd name="connsiteX11" fmla="*/ 3219753 w 3219753"/>
              <a:gd name="connsiteY11" fmla="*/ 129656 h 301849"/>
              <a:gd name="connsiteX0" fmla="*/ 0 w 3236081"/>
              <a:gd name="connsiteY0" fmla="*/ 178641 h 301849"/>
              <a:gd name="connsiteX1" fmla="*/ 383418 w 3236081"/>
              <a:gd name="connsiteY1" fmla="*/ 144170 h 301849"/>
              <a:gd name="connsiteX2" fmla="*/ 628347 w 3236081"/>
              <a:gd name="connsiteY2" fmla="*/ 164733 h 301849"/>
              <a:gd name="connsiteX3" fmla="*/ 901700 w 3236081"/>
              <a:gd name="connsiteY3" fmla="*/ 238 h 301849"/>
              <a:gd name="connsiteX4" fmla="*/ 994832 w 3236081"/>
              <a:gd name="connsiteY4" fmla="*/ 127237 h 301849"/>
              <a:gd name="connsiteX5" fmla="*/ 1107924 w 3236081"/>
              <a:gd name="connsiteY5" fmla="*/ 84299 h 301849"/>
              <a:gd name="connsiteX6" fmla="*/ 1364947 w 3236081"/>
              <a:gd name="connsiteY6" fmla="*/ 298990 h 301849"/>
              <a:gd name="connsiteX7" fmla="*/ 1725990 w 3236081"/>
              <a:gd name="connsiteY7" fmla="*/ 211299 h 301849"/>
              <a:gd name="connsiteX8" fmla="*/ 1979990 w 3236081"/>
              <a:gd name="connsiteY8" fmla="*/ 264518 h 301849"/>
              <a:gd name="connsiteX9" fmla="*/ 2322285 w 3236081"/>
              <a:gd name="connsiteY9" fmla="*/ 129052 h 301849"/>
              <a:gd name="connsiteX10" fmla="*/ 2668814 w 3236081"/>
              <a:gd name="connsiteY10" fmla="*/ 290523 h 301849"/>
              <a:gd name="connsiteX11" fmla="*/ 3236081 w 3236081"/>
              <a:gd name="connsiteY11" fmla="*/ 129656 h 301849"/>
              <a:gd name="connsiteX0" fmla="*/ 0 w 3236081"/>
              <a:gd name="connsiteY0" fmla="*/ 178641 h 301849"/>
              <a:gd name="connsiteX1" fmla="*/ 383418 w 3236081"/>
              <a:gd name="connsiteY1" fmla="*/ 144170 h 301849"/>
              <a:gd name="connsiteX2" fmla="*/ 628347 w 3236081"/>
              <a:gd name="connsiteY2" fmla="*/ 164733 h 301849"/>
              <a:gd name="connsiteX3" fmla="*/ 901700 w 3236081"/>
              <a:gd name="connsiteY3" fmla="*/ 238 h 301849"/>
              <a:gd name="connsiteX4" fmla="*/ 994832 w 3236081"/>
              <a:gd name="connsiteY4" fmla="*/ 127237 h 301849"/>
              <a:gd name="connsiteX5" fmla="*/ 1107924 w 3236081"/>
              <a:gd name="connsiteY5" fmla="*/ 84299 h 301849"/>
              <a:gd name="connsiteX6" fmla="*/ 1364947 w 3236081"/>
              <a:gd name="connsiteY6" fmla="*/ 298990 h 301849"/>
              <a:gd name="connsiteX7" fmla="*/ 1725990 w 3236081"/>
              <a:gd name="connsiteY7" fmla="*/ 211299 h 301849"/>
              <a:gd name="connsiteX8" fmla="*/ 1979990 w 3236081"/>
              <a:gd name="connsiteY8" fmla="*/ 264518 h 301849"/>
              <a:gd name="connsiteX9" fmla="*/ 2322285 w 3236081"/>
              <a:gd name="connsiteY9" fmla="*/ 129052 h 301849"/>
              <a:gd name="connsiteX10" fmla="*/ 2668814 w 3236081"/>
              <a:gd name="connsiteY10" fmla="*/ 290523 h 301849"/>
              <a:gd name="connsiteX11" fmla="*/ 3236081 w 3236081"/>
              <a:gd name="connsiteY11" fmla="*/ 129656 h 301849"/>
              <a:gd name="connsiteX0" fmla="*/ 0 w 3236081"/>
              <a:gd name="connsiteY0" fmla="*/ 113513 h 236721"/>
              <a:gd name="connsiteX1" fmla="*/ 383418 w 3236081"/>
              <a:gd name="connsiteY1" fmla="*/ 79042 h 236721"/>
              <a:gd name="connsiteX2" fmla="*/ 628347 w 3236081"/>
              <a:gd name="connsiteY2" fmla="*/ 99605 h 236721"/>
              <a:gd name="connsiteX3" fmla="*/ 890814 w 3236081"/>
              <a:gd name="connsiteY3" fmla="*/ 425 h 236721"/>
              <a:gd name="connsiteX4" fmla="*/ 994832 w 3236081"/>
              <a:gd name="connsiteY4" fmla="*/ 62109 h 236721"/>
              <a:gd name="connsiteX5" fmla="*/ 1107924 w 3236081"/>
              <a:gd name="connsiteY5" fmla="*/ 19171 h 236721"/>
              <a:gd name="connsiteX6" fmla="*/ 1364947 w 3236081"/>
              <a:gd name="connsiteY6" fmla="*/ 233862 h 236721"/>
              <a:gd name="connsiteX7" fmla="*/ 1725990 w 3236081"/>
              <a:gd name="connsiteY7" fmla="*/ 146171 h 236721"/>
              <a:gd name="connsiteX8" fmla="*/ 1979990 w 3236081"/>
              <a:gd name="connsiteY8" fmla="*/ 199390 h 236721"/>
              <a:gd name="connsiteX9" fmla="*/ 2322285 w 3236081"/>
              <a:gd name="connsiteY9" fmla="*/ 63924 h 236721"/>
              <a:gd name="connsiteX10" fmla="*/ 2668814 w 3236081"/>
              <a:gd name="connsiteY10" fmla="*/ 225395 h 236721"/>
              <a:gd name="connsiteX11" fmla="*/ 3236081 w 3236081"/>
              <a:gd name="connsiteY11" fmla="*/ 64528 h 236721"/>
              <a:gd name="connsiteX0" fmla="*/ 0 w 3236081"/>
              <a:gd name="connsiteY0" fmla="*/ 114849 h 238057"/>
              <a:gd name="connsiteX1" fmla="*/ 383418 w 3236081"/>
              <a:gd name="connsiteY1" fmla="*/ 80378 h 238057"/>
              <a:gd name="connsiteX2" fmla="*/ 628347 w 3236081"/>
              <a:gd name="connsiteY2" fmla="*/ 100941 h 238057"/>
              <a:gd name="connsiteX3" fmla="*/ 890814 w 3236081"/>
              <a:gd name="connsiteY3" fmla="*/ 1761 h 238057"/>
              <a:gd name="connsiteX4" fmla="*/ 1005718 w 3236081"/>
              <a:gd name="connsiteY4" fmla="*/ 36231 h 238057"/>
              <a:gd name="connsiteX5" fmla="*/ 1107924 w 3236081"/>
              <a:gd name="connsiteY5" fmla="*/ 20507 h 238057"/>
              <a:gd name="connsiteX6" fmla="*/ 1364947 w 3236081"/>
              <a:gd name="connsiteY6" fmla="*/ 235198 h 238057"/>
              <a:gd name="connsiteX7" fmla="*/ 1725990 w 3236081"/>
              <a:gd name="connsiteY7" fmla="*/ 147507 h 238057"/>
              <a:gd name="connsiteX8" fmla="*/ 1979990 w 3236081"/>
              <a:gd name="connsiteY8" fmla="*/ 200726 h 238057"/>
              <a:gd name="connsiteX9" fmla="*/ 2322285 w 3236081"/>
              <a:gd name="connsiteY9" fmla="*/ 65260 h 238057"/>
              <a:gd name="connsiteX10" fmla="*/ 2668814 w 3236081"/>
              <a:gd name="connsiteY10" fmla="*/ 226731 h 238057"/>
              <a:gd name="connsiteX11" fmla="*/ 3236081 w 3236081"/>
              <a:gd name="connsiteY11" fmla="*/ 65864 h 238057"/>
              <a:gd name="connsiteX0" fmla="*/ 0 w 3236081"/>
              <a:gd name="connsiteY0" fmla="*/ 114849 h 226731"/>
              <a:gd name="connsiteX1" fmla="*/ 383418 w 3236081"/>
              <a:gd name="connsiteY1" fmla="*/ 80378 h 226731"/>
              <a:gd name="connsiteX2" fmla="*/ 628347 w 3236081"/>
              <a:gd name="connsiteY2" fmla="*/ 100941 h 226731"/>
              <a:gd name="connsiteX3" fmla="*/ 890814 w 3236081"/>
              <a:gd name="connsiteY3" fmla="*/ 1761 h 226731"/>
              <a:gd name="connsiteX4" fmla="*/ 1005718 w 3236081"/>
              <a:gd name="connsiteY4" fmla="*/ 36231 h 226731"/>
              <a:gd name="connsiteX5" fmla="*/ 1107924 w 3236081"/>
              <a:gd name="connsiteY5" fmla="*/ 20507 h 226731"/>
              <a:gd name="connsiteX6" fmla="*/ 1397604 w 3236081"/>
              <a:gd name="connsiteY6" fmla="*/ 153555 h 226731"/>
              <a:gd name="connsiteX7" fmla="*/ 1725990 w 3236081"/>
              <a:gd name="connsiteY7" fmla="*/ 147507 h 226731"/>
              <a:gd name="connsiteX8" fmla="*/ 1979990 w 3236081"/>
              <a:gd name="connsiteY8" fmla="*/ 200726 h 226731"/>
              <a:gd name="connsiteX9" fmla="*/ 2322285 w 3236081"/>
              <a:gd name="connsiteY9" fmla="*/ 65260 h 226731"/>
              <a:gd name="connsiteX10" fmla="*/ 2668814 w 3236081"/>
              <a:gd name="connsiteY10" fmla="*/ 226731 h 226731"/>
              <a:gd name="connsiteX11" fmla="*/ 3236081 w 3236081"/>
              <a:gd name="connsiteY11" fmla="*/ 65864 h 226731"/>
              <a:gd name="connsiteX0" fmla="*/ 0 w 3236081"/>
              <a:gd name="connsiteY0" fmla="*/ 114849 h 226731"/>
              <a:gd name="connsiteX1" fmla="*/ 383418 w 3236081"/>
              <a:gd name="connsiteY1" fmla="*/ 80378 h 226731"/>
              <a:gd name="connsiteX2" fmla="*/ 628347 w 3236081"/>
              <a:gd name="connsiteY2" fmla="*/ 100941 h 226731"/>
              <a:gd name="connsiteX3" fmla="*/ 890814 w 3236081"/>
              <a:gd name="connsiteY3" fmla="*/ 1761 h 226731"/>
              <a:gd name="connsiteX4" fmla="*/ 1005718 w 3236081"/>
              <a:gd name="connsiteY4" fmla="*/ 36231 h 226731"/>
              <a:gd name="connsiteX5" fmla="*/ 1107924 w 3236081"/>
              <a:gd name="connsiteY5" fmla="*/ 20507 h 226731"/>
              <a:gd name="connsiteX6" fmla="*/ 1397604 w 3236081"/>
              <a:gd name="connsiteY6" fmla="*/ 153555 h 226731"/>
              <a:gd name="connsiteX7" fmla="*/ 1725990 w 3236081"/>
              <a:gd name="connsiteY7" fmla="*/ 147507 h 226731"/>
              <a:gd name="connsiteX8" fmla="*/ 1963661 w 3236081"/>
              <a:gd name="connsiteY8" fmla="*/ 151740 h 226731"/>
              <a:gd name="connsiteX9" fmla="*/ 2322285 w 3236081"/>
              <a:gd name="connsiteY9" fmla="*/ 65260 h 226731"/>
              <a:gd name="connsiteX10" fmla="*/ 2668814 w 3236081"/>
              <a:gd name="connsiteY10" fmla="*/ 226731 h 226731"/>
              <a:gd name="connsiteX11" fmla="*/ 3236081 w 3236081"/>
              <a:gd name="connsiteY11" fmla="*/ 65864 h 226731"/>
              <a:gd name="connsiteX0" fmla="*/ 0 w 3236081"/>
              <a:gd name="connsiteY0" fmla="*/ 114849 h 161666"/>
              <a:gd name="connsiteX1" fmla="*/ 383418 w 3236081"/>
              <a:gd name="connsiteY1" fmla="*/ 80378 h 161666"/>
              <a:gd name="connsiteX2" fmla="*/ 628347 w 3236081"/>
              <a:gd name="connsiteY2" fmla="*/ 100941 h 161666"/>
              <a:gd name="connsiteX3" fmla="*/ 890814 w 3236081"/>
              <a:gd name="connsiteY3" fmla="*/ 1761 h 161666"/>
              <a:gd name="connsiteX4" fmla="*/ 1005718 w 3236081"/>
              <a:gd name="connsiteY4" fmla="*/ 36231 h 161666"/>
              <a:gd name="connsiteX5" fmla="*/ 1107924 w 3236081"/>
              <a:gd name="connsiteY5" fmla="*/ 20507 h 161666"/>
              <a:gd name="connsiteX6" fmla="*/ 1397604 w 3236081"/>
              <a:gd name="connsiteY6" fmla="*/ 153555 h 161666"/>
              <a:gd name="connsiteX7" fmla="*/ 1725990 w 3236081"/>
              <a:gd name="connsiteY7" fmla="*/ 147507 h 161666"/>
              <a:gd name="connsiteX8" fmla="*/ 1963661 w 3236081"/>
              <a:gd name="connsiteY8" fmla="*/ 151740 h 161666"/>
              <a:gd name="connsiteX9" fmla="*/ 2322285 w 3236081"/>
              <a:gd name="connsiteY9" fmla="*/ 65260 h 161666"/>
              <a:gd name="connsiteX10" fmla="*/ 2832100 w 3236081"/>
              <a:gd name="connsiteY10" fmla="*/ 155974 h 161666"/>
              <a:gd name="connsiteX11" fmla="*/ 3236081 w 3236081"/>
              <a:gd name="connsiteY11" fmla="*/ 65864 h 161666"/>
              <a:gd name="connsiteX0" fmla="*/ 0 w 3236081"/>
              <a:gd name="connsiteY0" fmla="*/ 114849 h 161666"/>
              <a:gd name="connsiteX1" fmla="*/ 383418 w 3236081"/>
              <a:gd name="connsiteY1" fmla="*/ 80378 h 161666"/>
              <a:gd name="connsiteX2" fmla="*/ 628347 w 3236081"/>
              <a:gd name="connsiteY2" fmla="*/ 100941 h 161666"/>
              <a:gd name="connsiteX3" fmla="*/ 890814 w 3236081"/>
              <a:gd name="connsiteY3" fmla="*/ 1761 h 161666"/>
              <a:gd name="connsiteX4" fmla="*/ 1005718 w 3236081"/>
              <a:gd name="connsiteY4" fmla="*/ 36231 h 161666"/>
              <a:gd name="connsiteX5" fmla="*/ 1107924 w 3236081"/>
              <a:gd name="connsiteY5" fmla="*/ 20507 h 161666"/>
              <a:gd name="connsiteX6" fmla="*/ 1397604 w 3236081"/>
              <a:gd name="connsiteY6" fmla="*/ 153555 h 161666"/>
              <a:gd name="connsiteX7" fmla="*/ 1725990 w 3236081"/>
              <a:gd name="connsiteY7" fmla="*/ 147507 h 161666"/>
              <a:gd name="connsiteX8" fmla="*/ 1963661 w 3236081"/>
              <a:gd name="connsiteY8" fmla="*/ 151740 h 161666"/>
              <a:gd name="connsiteX9" fmla="*/ 2322285 w 3236081"/>
              <a:gd name="connsiteY9" fmla="*/ 65260 h 161666"/>
              <a:gd name="connsiteX10" fmla="*/ 2832100 w 3236081"/>
              <a:gd name="connsiteY10" fmla="*/ 155974 h 161666"/>
              <a:gd name="connsiteX11" fmla="*/ 3236081 w 3236081"/>
              <a:gd name="connsiteY11" fmla="*/ 65864 h 161666"/>
              <a:gd name="connsiteX0" fmla="*/ 0 w 3225196"/>
              <a:gd name="connsiteY0" fmla="*/ 114849 h 174701"/>
              <a:gd name="connsiteX1" fmla="*/ 383418 w 3225196"/>
              <a:gd name="connsiteY1" fmla="*/ 80378 h 174701"/>
              <a:gd name="connsiteX2" fmla="*/ 628347 w 3225196"/>
              <a:gd name="connsiteY2" fmla="*/ 100941 h 174701"/>
              <a:gd name="connsiteX3" fmla="*/ 890814 w 3225196"/>
              <a:gd name="connsiteY3" fmla="*/ 1761 h 174701"/>
              <a:gd name="connsiteX4" fmla="*/ 1005718 w 3225196"/>
              <a:gd name="connsiteY4" fmla="*/ 36231 h 174701"/>
              <a:gd name="connsiteX5" fmla="*/ 1107924 w 3225196"/>
              <a:gd name="connsiteY5" fmla="*/ 20507 h 174701"/>
              <a:gd name="connsiteX6" fmla="*/ 1397604 w 3225196"/>
              <a:gd name="connsiteY6" fmla="*/ 153555 h 174701"/>
              <a:gd name="connsiteX7" fmla="*/ 1725990 w 3225196"/>
              <a:gd name="connsiteY7" fmla="*/ 147507 h 174701"/>
              <a:gd name="connsiteX8" fmla="*/ 1963661 w 3225196"/>
              <a:gd name="connsiteY8" fmla="*/ 151740 h 174701"/>
              <a:gd name="connsiteX9" fmla="*/ 2322285 w 3225196"/>
              <a:gd name="connsiteY9" fmla="*/ 65260 h 174701"/>
              <a:gd name="connsiteX10" fmla="*/ 2832100 w 3225196"/>
              <a:gd name="connsiteY10" fmla="*/ 155974 h 174701"/>
              <a:gd name="connsiteX11" fmla="*/ 3225196 w 3225196"/>
              <a:gd name="connsiteY11" fmla="*/ 120293 h 174701"/>
              <a:gd name="connsiteX0" fmla="*/ 0 w 3225196"/>
              <a:gd name="connsiteY0" fmla="*/ 114849 h 161666"/>
              <a:gd name="connsiteX1" fmla="*/ 383418 w 3225196"/>
              <a:gd name="connsiteY1" fmla="*/ 80378 h 161666"/>
              <a:gd name="connsiteX2" fmla="*/ 628347 w 3225196"/>
              <a:gd name="connsiteY2" fmla="*/ 100941 h 161666"/>
              <a:gd name="connsiteX3" fmla="*/ 890814 w 3225196"/>
              <a:gd name="connsiteY3" fmla="*/ 1761 h 161666"/>
              <a:gd name="connsiteX4" fmla="*/ 1005718 w 3225196"/>
              <a:gd name="connsiteY4" fmla="*/ 36231 h 161666"/>
              <a:gd name="connsiteX5" fmla="*/ 1107924 w 3225196"/>
              <a:gd name="connsiteY5" fmla="*/ 20507 h 161666"/>
              <a:gd name="connsiteX6" fmla="*/ 1397604 w 3225196"/>
              <a:gd name="connsiteY6" fmla="*/ 153555 h 161666"/>
              <a:gd name="connsiteX7" fmla="*/ 1725990 w 3225196"/>
              <a:gd name="connsiteY7" fmla="*/ 147507 h 161666"/>
              <a:gd name="connsiteX8" fmla="*/ 1963661 w 3225196"/>
              <a:gd name="connsiteY8" fmla="*/ 151740 h 161666"/>
              <a:gd name="connsiteX9" fmla="*/ 2322285 w 3225196"/>
              <a:gd name="connsiteY9" fmla="*/ 65260 h 161666"/>
              <a:gd name="connsiteX10" fmla="*/ 2832100 w 3225196"/>
              <a:gd name="connsiteY10" fmla="*/ 155974 h 161666"/>
              <a:gd name="connsiteX11" fmla="*/ 3225196 w 3225196"/>
              <a:gd name="connsiteY11" fmla="*/ 120293 h 161666"/>
              <a:gd name="connsiteX0" fmla="*/ 0 w 3225196"/>
              <a:gd name="connsiteY0" fmla="*/ 114849 h 161666"/>
              <a:gd name="connsiteX1" fmla="*/ 111786 w 3225196"/>
              <a:gd name="connsiteY1" fmla="*/ 120550 h 161666"/>
              <a:gd name="connsiteX2" fmla="*/ 383418 w 3225196"/>
              <a:gd name="connsiteY2" fmla="*/ 80378 h 161666"/>
              <a:gd name="connsiteX3" fmla="*/ 628347 w 3225196"/>
              <a:gd name="connsiteY3" fmla="*/ 100941 h 161666"/>
              <a:gd name="connsiteX4" fmla="*/ 890814 w 3225196"/>
              <a:gd name="connsiteY4" fmla="*/ 1761 h 161666"/>
              <a:gd name="connsiteX5" fmla="*/ 1005718 w 3225196"/>
              <a:gd name="connsiteY5" fmla="*/ 36231 h 161666"/>
              <a:gd name="connsiteX6" fmla="*/ 1107924 w 3225196"/>
              <a:gd name="connsiteY6" fmla="*/ 20507 h 161666"/>
              <a:gd name="connsiteX7" fmla="*/ 1397604 w 3225196"/>
              <a:gd name="connsiteY7" fmla="*/ 153555 h 161666"/>
              <a:gd name="connsiteX8" fmla="*/ 1725990 w 3225196"/>
              <a:gd name="connsiteY8" fmla="*/ 147507 h 161666"/>
              <a:gd name="connsiteX9" fmla="*/ 1963661 w 3225196"/>
              <a:gd name="connsiteY9" fmla="*/ 151740 h 161666"/>
              <a:gd name="connsiteX10" fmla="*/ 2322285 w 3225196"/>
              <a:gd name="connsiteY10" fmla="*/ 65260 h 161666"/>
              <a:gd name="connsiteX11" fmla="*/ 2832100 w 3225196"/>
              <a:gd name="connsiteY11" fmla="*/ 155974 h 161666"/>
              <a:gd name="connsiteX12" fmla="*/ 3225196 w 3225196"/>
              <a:gd name="connsiteY12" fmla="*/ 120293 h 161666"/>
              <a:gd name="connsiteX0" fmla="*/ 0 w 3198302"/>
              <a:gd name="connsiteY0" fmla="*/ 930637 h 930637"/>
              <a:gd name="connsiteX1" fmla="*/ 84892 w 3198302"/>
              <a:gd name="connsiteY1" fmla="*/ 120550 h 930637"/>
              <a:gd name="connsiteX2" fmla="*/ 356524 w 3198302"/>
              <a:gd name="connsiteY2" fmla="*/ 80378 h 930637"/>
              <a:gd name="connsiteX3" fmla="*/ 601453 w 3198302"/>
              <a:gd name="connsiteY3" fmla="*/ 100941 h 930637"/>
              <a:gd name="connsiteX4" fmla="*/ 863920 w 3198302"/>
              <a:gd name="connsiteY4" fmla="*/ 1761 h 930637"/>
              <a:gd name="connsiteX5" fmla="*/ 978824 w 3198302"/>
              <a:gd name="connsiteY5" fmla="*/ 36231 h 930637"/>
              <a:gd name="connsiteX6" fmla="*/ 1081030 w 3198302"/>
              <a:gd name="connsiteY6" fmla="*/ 20507 h 930637"/>
              <a:gd name="connsiteX7" fmla="*/ 1370710 w 3198302"/>
              <a:gd name="connsiteY7" fmla="*/ 153555 h 930637"/>
              <a:gd name="connsiteX8" fmla="*/ 1699096 w 3198302"/>
              <a:gd name="connsiteY8" fmla="*/ 147507 h 930637"/>
              <a:gd name="connsiteX9" fmla="*/ 1936767 w 3198302"/>
              <a:gd name="connsiteY9" fmla="*/ 151740 h 930637"/>
              <a:gd name="connsiteX10" fmla="*/ 2295391 w 3198302"/>
              <a:gd name="connsiteY10" fmla="*/ 65260 h 930637"/>
              <a:gd name="connsiteX11" fmla="*/ 2805206 w 3198302"/>
              <a:gd name="connsiteY11" fmla="*/ 155974 h 930637"/>
              <a:gd name="connsiteX12" fmla="*/ 3198302 w 3198302"/>
              <a:gd name="connsiteY12" fmla="*/ 120293 h 930637"/>
              <a:gd name="connsiteX0" fmla="*/ 12309 w 3210611"/>
              <a:gd name="connsiteY0" fmla="*/ 930637 h 930637"/>
              <a:gd name="connsiteX1" fmla="*/ 29965 w 3210611"/>
              <a:gd name="connsiteY1" fmla="*/ 111585 h 930637"/>
              <a:gd name="connsiteX2" fmla="*/ 368833 w 3210611"/>
              <a:gd name="connsiteY2" fmla="*/ 80378 h 930637"/>
              <a:gd name="connsiteX3" fmla="*/ 613762 w 3210611"/>
              <a:gd name="connsiteY3" fmla="*/ 100941 h 930637"/>
              <a:gd name="connsiteX4" fmla="*/ 876229 w 3210611"/>
              <a:gd name="connsiteY4" fmla="*/ 1761 h 930637"/>
              <a:gd name="connsiteX5" fmla="*/ 991133 w 3210611"/>
              <a:gd name="connsiteY5" fmla="*/ 36231 h 930637"/>
              <a:gd name="connsiteX6" fmla="*/ 1093339 w 3210611"/>
              <a:gd name="connsiteY6" fmla="*/ 20507 h 930637"/>
              <a:gd name="connsiteX7" fmla="*/ 1383019 w 3210611"/>
              <a:gd name="connsiteY7" fmla="*/ 153555 h 930637"/>
              <a:gd name="connsiteX8" fmla="*/ 1711405 w 3210611"/>
              <a:gd name="connsiteY8" fmla="*/ 147507 h 930637"/>
              <a:gd name="connsiteX9" fmla="*/ 1949076 w 3210611"/>
              <a:gd name="connsiteY9" fmla="*/ 151740 h 930637"/>
              <a:gd name="connsiteX10" fmla="*/ 2307700 w 3210611"/>
              <a:gd name="connsiteY10" fmla="*/ 65260 h 930637"/>
              <a:gd name="connsiteX11" fmla="*/ 2817515 w 3210611"/>
              <a:gd name="connsiteY11" fmla="*/ 155974 h 930637"/>
              <a:gd name="connsiteX12" fmla="*/ 3210611 w 3210611"/>
              <a:gd name="connsiteY12" fmla="*/ 120293 h 930637"/>
              <a:gd name="connsiteX0" fmla="*/ 11636 w 3209938"/>
              <a:gd name="connsiteY0" fmla="*/ 930637 h 930637"/>
              <a:gd name="connsiteX1" fmla="*/ 15847 w 3209938"/>
              <a:gd name="connsiteY1" fmla="*/ 792903 h 930637"/>
              <a:gd name="connsiteX2" fmla="*/ 29292 w 3209938"/>
              <a:gd name="connsiteY2" fmla="*/ 111585 h 930637"/>
              <a:gd name="connsiteX3" fmla="*/ 368160 w 3209938"/>
              <a:gd name="connsiteY3" fmla="*/ 80378 h 930637"/>
              <a:gd name="connsiteX4" fmla="*/ 613089 w 3209938"/>
              <a:gd name="connsiteY4" fmla="*/ 100941 h 930637"/>
              <a:gd name="connsiteX5" fmla="*/ 875556 w 3209938"/>
              <a:gd name="connsiteY5" fmla="*/ 1761 h 930637"/>
              <a:gd name="connsiteX6" fmla="*/ 990460 w 3209938"/>
              <a:gd name="connsiteY6" fmla="*/ 36231 h 930637"/>
              <a:gd name="connsiteX7" fmla="*/ 1092666 w 3209938"/>
              <a:gd name="connsiteY7" fmla="*/ 20507 h 930637"/>
              <a:gd name="connsiteX8" fmla="*/ 1382346 w 3209938"/>
              <a:gd name="connsiteY8" fmla="*/ 153555 h 930637"/>
              <a:gd name="connsiteX9" fmla="*/ 1710732 w 3209938"/>
              <a:gd name="connsiteY9" fmla="*/ 147507 h 930637"/>
              <a:gd name="connsiteX10" fmla="*/ 1948403 w 3209938"/>
              <a:gd name="connsiteY10" fmla="*/ 151740 h 930637"/>
              <a:gd name="connsiteX11" fmla="*/ 2307027 w 3209938"/>
              <a:gd name="connsiteY11" fmla="*/ 65260 h 930637"/>
              <a:gd name="connsiteX12" fmla="*/ 2816842 w 3209938"/>
              <a:gd name="connsiteY12" fmla="*/ 155974 h 930637"/>
              <a:gd name="connsiteX13" fmla="*/ 3209938 w 3209938"/>
              <a:gd name="connsiteY13" fmla="*/ 120293 h 930637"/>
              <a:gd name="connsiteX0" fmla="*/ 3252377 w 3252377"/>
              <a:gd name="connsiteY0" fmla="*/ 814096 h 853814"/>
              <a:gd name="connsiteX1" fmla="*/ 15847 w 3252377"/>
              <a:gd name="connsiteY1" fmla="*/ 792903 h 853814"/>
              <a:gd name="connsiteX2" fmla="*/ 29292 w 3252377"/>
              <a:gd name="connsiteY2" fmla="*/ 111585 h 853814"/>
              <a:gd name="connsiteX3" fmla="*/ 368160 w 3252377"/>
              <a:gd name="connsiteY3" fmla="*/ 80378 h 853814"/>
              <a:gd name="connsiteX4" fmla="*/ 613089 w 3252377"/>
              <a:gd name="connsiteY4" fmla="*/ 100941 h 853814"/>
              <a:gd name="connsiteX5" fmla="*/ 875556 w 3252377"/>
              <a:gd name="connsiteY5" fmla="*/ 1761 h 853814"/>
              <a:gd name="connsiteX6" fmla="*/ 990460 w 3252377"/>
              <a:gd name="connsiteY6" fmla="*/ 36231 h 853814"/>
              <a:gd name="connsiteX7" fmla="*/ 1092666 w 3252377"/>
              <a:gd name="connsiteY7" fmla="*/ 20507 h 853814"/>
              <a:gd name="connsiteX8" fmla="*/ 1382346 w 3252377"/>
              <a:gd name="connsiteY8" fmla="*/ 153555 h 853814"/>
              <a:gd name="connsiteX9" fmla="*/ 1710732 w 3252377"/>
              <a:gd name="connsiteY9" fmla="*/ 147507 h 853814"/>
              <a:gd name="connsiteX10" fmla="*/ 1948403 w 3252377"/>
              <a:gd name="connsiteY10" fmla="*/ 151740 h 853814"/>
              <a:gd name="connsiteX11" fmla="*/ 2307027 w 3252377"/>
              <a:gd name="connsiteY11" fmla="*/ 65260 h 853814"/>
              <a:gd name="connsiteX12" fmla="*/ 2816842 w 3252377"/>
              <a:gd name="connsiteY12" fmla="*/ 155974 h 853814"/>
              <a:gd name="connsiteX13" fmla="*/ 3209938 w 3252377"/>
              <a:gd name="connsiteY13" fmla="*/ 120293 h 853814"/>
              <a:gd name="connsiteX0" fmla="*/ 3477450 w 3573419"/>
              <a:gd name="connsiteY0" fmla="*/ 814096 h 874801"/>
              <a:gd name="connsiteX1" fmla="*/ 3270990 w 3573419"/>
              <a:gd name="connsiteY1" fmla="*/ 869103 h 874801"/>
              <a:gd name="connsiteX2" fmla="*/ 240920 w 3573419"/>
              <a:gd name="connsiteY2" fmla="*/ 792903 h 874801"/>
              <a:gd name="connsiteX3" fmla="*/ 254365 w 3573419"/>
              <a:gd name="connsiteY3" fmla="*/ 111585 h 874801"/>
              <a:gd name="connsiteX4" fmla="*/ 593233 w 3573419"/>
              <a:gd name="connsiteY4" fmla="*/ 80378 h 874801"/>
              <a:gd name="connsiteX5" fmla="*/ 838162 w 3573419"/>
              <a:gd name="connsiteY5" fmla="*/ 100941 h 874801"/>
              <a:gd name="connsiteX6" fmla="*/ 1100629 w 3573419"/>
              <a:gd name="connsiteY6" fmla="*/ 1761 h 874801"/>
              <a:gd name="connsiteX7" fmla="*/ 1215533 w 3573419"/>
              <a:gd name="connsiteY7" fmla="*/ 36231 h 874801"/>
              <a:gd name="connsiteX8" fmla="*/ 1317739 w 3573419"/>
              <a:gd name="connsiteY8" fmla="*/ 20507 h 874801"/>
              <a:gd name="connsiteX9" fmla="*/ 1607419 w 3573419"/>
              <a:gd name="connsiteY9" fmla="*/ 153555 h 874801"/>
              <a:gd name="connsiteX10" fmla="*/ 1935805 w 3573419"/>
              <a:gd name="connsiteY10" fmla="*/ 147507 h 874801"/>
              <a:gd name="connsiteX11" fmla="*/ 2173476 w 3573419"/>
              <a:gd name="connsiteY11" fmla="*/ 151740 h 874801"/>
              <a:gd name="connsiteX12" fmla="*/ 2532100 w 3573419"/>
              <a:gd name="connsiteY12" fmla="*/ 65260 h 874801"/>
              <a:gd name="connsiteX13" fmla="*/ 3041915 w 3573419"/>
              <a:gd name="connsiteY13" fmla="*/ 155974 h 874801"/>
              <a:gd name="connsiteX14" fmla="*/ 3435011 w 3573419"/>
              <a:gd name="connsiteY14" fmla="*/ 120293 h 874801"/>
              <a:gd name="connsiteX0" fmla="*/ 3446074 w 3561058"/>
              <a:gd name="connsiteY0" fmla="*/ 119332 h 874801"/>
              <a:gd name="connsiteX1" fmla="*/ 3270990 w 3561058"/>
              <a:gd name="connsiteY1" fmla="*/ 869103 h 874801"/>
              <a:gd name="connsiteX2" fmla="*/ 240920 w 3561058"/>
              <a:gd name="connsiteY2" fmla="*/ 792903 h 874801"/>
              <a:gd name="connsiteX3" fmla="*/ 254365 w 3561058"/>
              <a:gd name="connsiteY3" fmla="*/ 111585 h 874801"/>
              <a:gd name="connsiteX4" fmla="*/ 593233 w 3561058"/>
              <a:gd name="connsiteY4" fmla="*/ 80378 h 874801"/>
              <a:gd name="connsiteX5" fmla="*/ 838162 w 3561058"/>
              <a:gd name="connsiteY5" fmla="*/ 100941 h 874801"/>
              <a:gd name="connsiteX6" fmla="*/ 1100629 w 3561058"/>
              <a:gd name="connsiteY6" fmla="*/ 1761 h 874801"/>
              <a:gd name="connsiteX7" fmla="*/ 1215533 w 3561058"/>
              <a:gd name="connsiteY7" fmla="*/ 36231 h 874801"/>
              <a:gd name="connsiteX8" fmla="*/ 1317739 w 3561058"/>
              <a:gd name="connsiteY8" fmla="*/ 20507 h 874801"/>
              <a:gd name="connsiteX9" fmla="*/ 1607419 w 3561058"/>
              <a:gd name="connsiteY9" fmla="*/ 153555 h 874801"/>
              <a:gd name="connsiteX10" fmla="*/ 1935805 w 3561058"/>
              <a:gd name="connsiteY10" fmla="*/ 147507 h 874801"/>
              <a:gd name="connsiteX11" fmla="*/ 2173476 w 3561058"/>
              <a:gd name="connsiteY11" fmla="*/ 151740 h 874801"/>
              <a:gd name="connsiteX12" fmla="*/ 2532100 w 3561058"/>
              <a:gd name="connsiteY12" fmla="*/ 65260 h 874801"/>
              <a:gd name="connsiteX13" fmla="*/ 3041915 w 3561058"/>
              <a:gd name="connsiteY13" fmla="*/ 155974 h 874801"/>
              <a:gd name="connsiteX14" fmla="*/ 3435011 w 3561058"/>
              <a:gd name="connsiteY14" fmla="*/ 120293 h 874801"/>
              <a:gd name="connsiteX0" fmla="*/ 3446074 w 3561058"/>
              <a:gd name="connsiteY0" fmla="*/ 119332 h 874801"/>
              <a:gd name="connsiteX1" fmla="*/ 3270990 w 3561058"/>
              <a:gd name="connsiteY1" fmla="*/ 869103 h 874801"/>
              <a:gd name="connsiteX2" fmla="*/ 240920 w 3561058"/>
              <a:gd name="connsiteY2" fmla="*/ 792903 h 874801"/>
              <a:gd name="connsiteX3" fmla="*/ 254365 w 3561058"/>
              <a:gd name="connsiteY3" fmla="*/ 111585 h 874801"/>
              <a:gd name="connsiteX4" fmla="*/ 593233 w 3561058"/>
              <a:gd name="connsiteY4" fmla="*/ 80378 h 874801"/>
              <a:gd name="connsiteX5" fmla="*/ 838162 w 3561058"/>
              <a:gd name="connsiteY5" fmla="*/ 100941 h 874801"/>
              <a:gd name="connsiteX6" fmla="*/ 1100629 w 3561058"/>
              <a:gd name="connsiteY6" fmla="*/ 1761 h 874801"/>
              <a:gd name="connsiteX7" fmla="*/ 1215533 w 3561058"/>
              <a:gd name="connsiteY7" fmla="*/ 36231 h 874801"/>
              <a:gd name="connsiteX8" fmla="*/ 1317739 w 3561058"/>
              <a:gd name="connsiteY8" fmla="*/ 20507 h 874801"/>
              <a:gd name="connsiteX9" fmla="*/ 1607419 w 3561058"/>
              <a:gd name="connsiteY9" fmla="*/ 153555 h 874801"/>
              <a:gd name="connsiteX10" fmla="*/ 1935805 w 3561058"/>
              <a:gd name="connsiteY10" fmla="*/ 147507 h 874801"/>
              <a:gd name="connsiteX11" fmla="*/ 2173476 w 3561058"/>
              <a:gd name="connsiteY11" fmla="*/ 151740 h 874801"/>
              <a:gd name="connsiteX12" fmla="*/ 2532100 w 3561058"/>
              <a:gd name="connsiteY12" fmla="*/ 65260 h 874801"/>
              <a:gd name="connsiteX13" fmla="*/ 3041915 w 3561058"/>
              <a:gd name="connsiteY13" fmla="*/ 155974 h 874801"/>
              <a:gd name="connsiteX14" fmla="*/ 3435011 w 3561058"/>
              <a:gd name="connsiteY14" fmla="*/ 120293 h 874801"/>
              <a:gd name="connsiteX15" fmla="*/ 3446074 w 3561058"/>
              <a:gd name="connsiteY15" fmla="*/ 119332 h 874801"/>
              <a:gd name="connsiteX0" fmla="*/ 3446074 w 3446074"/>
              <a:gd name="connsiteY0" fmla="*/ 119332 h 874801"/>
              <a:gd name="connsiteX1" fmla="*/ 3270990 w 3446074"/>
              <a:gd name="connsiteY1" fmla="*/ 869103 h 874801"/>
              <a:gd name="connsiteX2" fmla="*/ 240920 w 3446074"/>
              <a:gd name="connsiteY2" fmla="*/ 792903 h 874801"/>
              <a:gd name="connsiteX3" fmla="*/ 254365 w 3446074"/>
              <a:gd name="connsiteY3" fmla="*/ 111585 h 874801"/>
              <a:gd name="connsiteX4" fmla="*/ 593233 w 3446074"/>
              <a:gd name="connsiteY4" fmla="*/ 80378 h 874801"/>
              <a:gd name="connsiteX5" fmla="*/ 838162 w 3446074"/>
              <a:gd name="connsiteY5" fmla="*/ 100941 h 874801"/>
              <a:gd name="connsiteX6" fmla="*/ 1100629 w 3446074"/>
              <a:gd name="connsiteY6" fmla="*/ 1761 h 874801"/>
              <a:gd name="connsiteX7" fmla="*/ 1215533 w 3446074"/>
              <a:gd name="connsiteY7" fmla="*/ 36231 h 874801"/>
              <a:gd name="connsiteX8" fmla="*/ 1317739 w 3446074"/>
              <a:gd name="connsiteY8" fmla="*/ 20507 h 874801"/>
              <a:gd name="connsiteX9" fmla="*/ 1607419 w 3446074"/>
              <a:gd name="connsiteY9" fmla="*/ 153555 h 874801"/>
              <a:gd name="connsiteX10" fmla="*/ 1935805 w 3446074"/>
              <a:gd name="connsiteY10" fmla="*/ 147507 h 874801"/>
              <a:gd name="connsiteX11" fmla="*/ 2173476 w 3446074"/>
              <a:gd name="connsiteY11" fmla="*/ 151740 h 874801"/>
              <a:gd name="connsiteX12" fmla="*/ 2532100 w 3446074"/>
              <a:gd name="connsiteY12" fmla="*/ 65260 h 874801"/>
              <a:gd name="connsiteX13" fmla="*/ 3041915 w 3446074"/>
              <a:gd name="connsiteY13" fmla="*/ 155974 h 874801"/>
              <a:gd name="connsiteX14" fmla="*/ 3435011 w 3446074"/>
              <a:gd name="connsiteY14" fmla="*/ 120293 h 874801"/>
              <a:gd name="connsiteX15" fmla="*/ 3446074 w 3446074"/>
              <a:gd name="connsiteY15" fmla="*/ 119332 h 874801"/>
              <a:gd name="connsiteX0" fmla="*/ 3446074 w 3459249"/>
              <a:gd name="connsiteY0" fmla="*/ 119332 h 822449"/>
              <a:gd name="connsiteX1" fmla="*/ 3459249 w 3459249"/>
              <a:gd name="connsiteY1" fmla="*/ 640503 h 822449"/>
              <a:gd name="connsiteX2" fmla="*/ 240920 w 3459249"/>
              <a:gd name="connsiteY2" fmla="*/ 792903 h 822449"/>
              <a:gd name="connsiteX3" fmla="*/ 254365 w 3459249"/>
              <a:gd name="connsiteY3" fmla="*/ 111585 h 822449"/>
              <a:gd name="connsiteX4" fmla="*/ 593233 w 3459249"/>
              <a:gd name="connsiteY4" fmla="*/ 80378 h 822449"/>
              <a:gd name="connsiteX5" fmla="*/ 838162 w 3459249"/>
              <a:gd name="connsiteY5" fmla="*/ 100941 h 822449"/>
              <a:gd name="connsiteX6" fmla="*/ 1100629 w 3459249"/>
              <a:gd name="connsiteY6" fmla="*/ 1761 h 822449"/>
              <a:gd name="connsiteX7" fmla="*/ 1215533 w 3459249"/>
              <a:gd name="connsiteY7" fmla="*/ 36231 h 822449"/>
              <a:gd name="connsiteX8" fmla="*/ 1317739 w 3459249"/>
              <a:gd name="connsiteY8" fmla="*/ 20507 h 822449"/>
              <a:gd name="connsiteX9" fmla="*/ 1607419 w 3459249"/>
              <a:gd name="connsiteY9" fmla="*/ 153555 h 822449"/>
              <a:gd name="connsiteX10" fmla="*/ 1935805 w 3459249"/>
              <a:gd name="connsiteY10" fmla="*/ 147507 h 822449"/>
              <a:gd name="connsiteX11" fmla="*/ 2173476 w 3459249"/>
              <a:gd name="connsiteY11" fmla="*/ 151740 h 822449"/>
              <a:gd name="connsiteX12" fmla="*/ 2532100 w 3459249"/>
              <a:gd name="connsiteY12" fmla="*/ 65260 h 822449"/>
              <a:gd name="connsiteX13" fmla="*/ 3041915 w 3459249"/>
              <a:gd name="connsiteY13" fmla="*/ 155974 h 822449"/>
              <a:gd name="connsiteX14" fmla="*/ 3435011 w 3459249"/>
              <a:gd name="connsiteY14" fmla="*/ 120293 h 822449"/>
              <a:gd name="connsiteX15" fmla="*/ 3446074 w 3459249"/>
              <a:gd name="connsiteY15" fmla="*/ 119332 h 822449"/>
              <a:gd name="connsiteX0" fmla="*/ 3472968 w 3472968"/>
              <a:gd name="connsiteY0" fmla="*/ 114849 h 822449"/>
              <a:gd name="connsiteX1" fmla="*/ 3459249 w 3472968"/>
              <a:gd name="connsiteY1" fmla="*/ 640503 h 822449"/>
              <a:gd name="connsiteX2" fmla="*/ 240920 w 3472968"/>
              <a:gd name="connsiteY2" fmla="*/ 792903 h 822449"/>
              <a:gd name="connsiteX3" fmla="*/ 254365 w 3472968"/>
              <a:gd name="connsiteY3" fmla="*/ 111585 h 822449"/>
              <a:gd name="connsiteX4" fmla="*/ 593233 w 3472968"/>
              <a:gd name="connsiteY4" fmla="*/ 80378 h 822449"/>
              <a:gd name="connsiteX5" fmla="*/ 838162 w 3472968"/>
              <a:gd name="connsiteY5" fmla="*/ 100941 h 822449"/>
              <a:gd name="connsiteX6" fmla="*/ 1100629 w 3472968"/>
              <a:gd name="connsiteY6" fmla="*/ 1761 h 822449"/>
              <a:gd name="connsiteX7" fmla="*/ 1215533 w 3472968"/>
              <a:gd name="connsiteY7" fmla="*/ 36231 h 822449"/>
              <a:gd name="connsiteX8" fmla="*/ 1317739 w 3472968"/>
              <a:gd name="connsiteY8" fmla="*/ 20507 h 822449"/>
              <a:gd name="connsiteX9" fmla="*/ 1607419 w 3472968"/>
              <a:gd name="connsiteY9" fmla="*/ 153555 h 822449"/>
              <a:gd name="connsiteX10" fmla="*/ 1935805 w 3472968"/>
              <a:gd name="connsiteY10" fmla="*/ 147507 h 822449"/>
              <a:gd name="connsiteX11" fmla="*/ 2173476 w 3472968"/>
              <a:gd name="connsiteY11" fmla="*/ 151740 h 822449"/>
              <a:gd name="connsiteX12" fmla="*/ 2532100 w 3472968"/>
              <a:gd name="connsiteY12" fmla="*/ 65260 h 822449"/>
              <a:gd name="connsiteX13" fmla="*/ 3041915 w 3472968"/>
              <a:gd name="connsiteY13" fmla="*/ 155974 h 822449"/>
              <a:gd name="connsiteX14" fmla="*/ 3435011 w 3472968"/>
              <a:gd name="connsiteY14" fmla="*/ 120293 h 822449"/>
              <a:gd name="connsiteX15" fmla="*/ 3472968 w 3472968"/>
              <a:gd name="connsiteY15" fmla="*/ 114849 h 822449"/>
              <a:gd name="connsiteX0" fmla="*/ 3464003 w 3464003"/>
              <a:gd name="connsiteY0" fmla="*/ 119332 h 822449"/>
              <a:gd name="connsiteX1" fmla="*/ 3459249 w 3464003"/>
              <a:gd name="connsiteY1" fmla="*/ 640503 h 822449"/>
              <a:gd name="connsiteX2" fmla="*/ 240920 w 3464003"/>
              <a:gd name="connsiteY2" fmla="*/ 792903 h 822449"/>
              <a:gd name="connsiteX3" fmla="*/ 254365 w 3464003"/>
              <a:gd name="connsiteY3" fmla="*/ 111585 h 822449"/>
              <a:gd name="connsiteX4" fmla="*/ 593233 w 3464003"/>
              <a:gd name="connsiteY4" fmla="*/ 80378 h 822449"/>
              <a:gd name="connsiteX5" fmla="*/ 838162 w 3464003"/>
              <a:gd name="connsiteY5" fmla="*/ 100941 h 822449"/>
              <a:gd name="connsiteX6" fmla="*/ 1100629 w 3464003"/>
              <a:gd name="connsiteY6" fmla="*/ 1761 h 822449"/>
              <a:gd name="connsiteX7" fmla="*/ 1215533 w 3464003"/>
              <a:gd name="connsiteY7" fmla="*/ 36231 h 822449"/>
              <a:gd name="connsiteX8" fmla="*/ 1317739 w 3464003"/>
              <a:gd name="connsiteY8" fmla="*/ 20507 h 822449"/>
              <a:gd name="connsiteX9" fmla="*/ 1607419 w 3464003"/>
              <a:gd name="connsiteY9" fmla="*/ 153555 h 822449"/>
              <a:gd name="connsiteX10" fmla="*/ 1935805 w 3464003"/>
              <a:gd name="connsiteY10" fmla="*/ 147507 h 822449"/>
              <a:gd name="connsiteX11" fmla="*/ 2173476 w 3464003"/>
              <a:gd name="connsiteY11" fmla="*/ 151740 h 822449"/>
              <a:gd name="connsiteX12" fmla="*/ 2532100 w 3464003"/>
              <a:gd name="connsiteY12" fmla="*/ 65260 h 822449"/>
              <a:gd name="connsiteX13" fmla="*/ 3041915 w 3464003"/>
              <a:gd name="connsiteY13" fmla="*/ 155974 h 822449"/>
              <a:gd name="connsiteX14" fmla="*/ 3435011 w 3464003"/>
              <a:gd name="connsiteY14" fmla="*/ 120293 h 822449"/>
              <a:gd name="connsiteX15" fmla="*/ 3464003 w 3464003"/>
              <a:gd name="connsiteY15" fmla="*/ 119332 h 822449"/>
              <a:gd name="connsiteX0" fmla="*/ 3223083 w 3223083"/>
              <a:gd name="connsiteY0" fmla="*/ 119332 h 822449"/>
              <a:gd name="connsiteX1" fmla="*/ 3218329 w 3223083"/>
              <a:gd name="connsiteY1" fmla="*/ 640503 h 822449"/>
              <a:gd name="connsiteX2" fmla="*/ 0 w 3223083"/>
              <a:gd name="connsiteY2" fmla="*/ 792903 h 822449"/>
              <a:gd name="connsiteX3" fmla="*/ 13445 w 3223083"/>
              <a:gd name="connsiteY3" fmla="*/ 111585 h 822449"/>
              <a:gd name="connsiteX4" fmla="*/ 352313 w 3223083"/>
              <a:gd name="connsiteY4" fmla="*/ 80378 h 822449"/>
              <a:gd name="connsiteX5" fmla="*/ 597242 w 3223083"/>
              <a:gd name="connsiteY5" fmla="*/ 100941 h 822449"/>
              <a:gd name="connsiteX6" fmla="*/ 859709 w 3223083"/>
              <a:gd name="connsiteY6" fmla="*/ 1761 h 822449"/>
              <a:gd name="connsiteX7" fmla="*/ 974613 w 3223083"/>
              <a:gd name="connsiteY7" fmla="*/ 36231 h 822449"/>
              <a:gd name="connsiteX8" fmla="*/ 1076819 w 3223083"/>
              <a:gd name="connsiteY8" fmla="*/ 20507 h 822449"/>
              <a:gd name="connsiteX9" fmla="*/ 1366499 w 3223083"/>
              <a:gd name="connsiteY9" fmla="*/ 153555 h 822449"/>
              <a:gd name="connsiteX10" fmla="*/ 1694885 w 3223083"/>
              <a:gd name="connsiteY10" fmla="*/ 147507 h 822449"/>
              <a:gd name="connsiteX11" fmla="*/ 1932556 w 3223083"/>
              <a:gd name="connsiteY11" fmla="*/ 151740 h 822449"/>
              <a:gd name="connsiteX12" fmla="*/ 2291180 w 3223083"/>
              <a:gd name="connsiteY12" fmla="*/ 65260 h 822449"/>
              <a:gd name="connsiteX13" fmla="*/ 2800995 w 3223083"/>
              <a:gd name="connsiteY13" fmla="*/ 155974 h 822449"/>
              <a:gd name="connsiteX14" fmla="*/ 3194091 w 3223083"/>
              <a:gd name="connsiteY14" fmla="*/ 120293 h 822449"/>
              <a:gd name="connsiteX15" fmla="*/ 3223083 w 3223083"/>
              <a:gd name="connsiteY15" fmla="*/ 119332 h 822449"/>
              <a:gd name="connsiteX0" fmla="*/ 3232049 w 3232049"/>
              <a:gd name="connsiteY0" fmla="*/ 119332 h 822449"/>
              <a:gd name="connsiteX1" fmla="*/ 3227295 w 3232049"/>
              <a:gd name="connsiteY1" fmla="*/ 640503 h 822449"/>
              <a:gd name="connsiteX2" fmla="*/ 8966 w 3232049"/>
              <a:gd name="connsiteY2" fmla="*/ 792903 h 822449"/>
              <a:gd name="connsiteX3" fmla="*/ 0 w 3232049"/>
              <a:gd name="connsiteY3" fmla="*/ 147444 h 822449"/>
              <a:gd name="connsiteX4" fmla="*/ 361279 w 3232049"/>
              <a:gd name="connsiteY4" fmla="*/ 80378 h 822449"/>
              <a:gd name="connsiteX5" fmla="*/ 606208 w 3232049"/>
              <a:gd name="connsiteY5" fmla="*/ 100941 h 822449"/>
              <a:gd name="connsiteX6" fmla="*/ 868675 w 3232049"/>
              <a:gd name="connsiteY6" fmla="*/ 1761 h 822449"/>
              <a:gd name="connsiteX7" fmla="*/ 983579 w 3232049"/>
              <a:gd name="connsiteY7" fmla="*/ 36231 h 822449"/>
              <a:gd name="connsiteX8" fmla="*/ 1085785 w 3232049"/>
              <a:gd name="connsiteY8" fmla="*/ 20507 h 822449"/>
              <a:gd name="connsiteX9" fmla="*/ 1375465 w 3232049"/>
              <a:gd name="connsiteY9" fmla="*/ 153555 h 822449"/>
              <a:gd name="connsiteX10" fmla="*/ 1703851 w 3232049"/>
              <a:gd name="connsiteY10" fmla="*/ 147507 h 822449"/>
              <a:gd name="connsiteX11" fmla="*/ 1941522 w 3232049"/>
              <a:gd name="connsiteY11" fmla="*/ 151740 h 822449"/>
              <a:gd name="connsiteX12" fmla="*/ 2300146 w 3232049"/>
              <a:gd name="connsiteY12" fmla="*/ 65260 h 822449"/>
              <a:gd name="connsiteX13" fmla="*/ 2809961 w 3232049"/>
              <a:gd name="connsiteY13" fmla="*/ 155974 h 822449"/>
              <a:gd name="connsiteX14" fmla="*/ 3203057 w 3232049"/>
              <a:gd name="connsiteY14" fmla="*/ 120293 h 822449"/>
              <a:gd name="connsiteX15" fmla="*/ 3232049 w 3232049"/>
              <a:gd name="connsiteY15" fmla="*/ 119332 h 822449"/>
              <a:gd name="connsiteX0" fmla="*/ 3232049 w 3232049"/>
              <a:gd name="connsiteY0" fmla="*/ 119332 h 695561"/>
              <a:gd name="connsiteX1" fmla="*/ 3227295 w 3232049"/>
              <a:gd name="connsiteY1" fmla="*/ 640503 h 695561"/>
              <a:gd name="connsiteX2" fmla="*/ 13448 w 3232049"/>
              <a:gd name="connsiteY2" fmla="*/ 644986 h 695561"/>
              <a:gd name="connsiteX3" fmla="*/ 0 w 3232049"/>
              <a:gd name="connsiteY3" fmla="*/ 147444 h 695561"/>
              <a:gd name="connsiteX4" fmla="*/ 361279 w 3232049"/>
              <a:gd name="connsiteY4" fmla="*/ 80378 h 695561"/>
              <a:gd name="connsiteX5" fmla="*/ 606208 w 3232049"/>
              <a:gd name="connsiteY5" fmla="*/ 100941 h 695561"/>
              <a:gd name="connsiteX6" fmla="*/ 868675 w 3232049"/>
              <a:gd name="connsiteY6" fmla="*/ 1761 h 695561"/>
              <a:gd name="connsiteX7" fmla="*/ 983579 w 3232049"/>
              <a:gd name="connsiteY7" fmla="*/ 36231 h 695561"/>
              <a:gd name="connsiteX8" fmla="*/ 1085785 w 3232049"/>
              <a:gd name="connsiteY8" fmla="*/ 20507 h 695561"/>
              <a:gd name="connsiteX9" fmla="*/ 1375465 w 3232049"/>
              <a:gd name="connsiteY9" fmla="*/ 153555 h 695561"/>
              <a:gd name="connsiteX10" fmla="*/ 1703851 w 3232049"/>
              <a:gd name="connsiteY10" fmla="*/ 147507 h 695561"/>
              <a:gd name="connsiteX11" fmla="*/ 1941522 w 3232049"/>
              <a:gd name="connsiteY11" fmla="*/ 151740 h 695561"/>
              <a:gd name="connsiteX12" fmla="*/ 2300146 w 3232049"/>
              <a:gd name="connsiteY12" fmla="*/ 65260 h 695561"/>
              <a:gd name="connsiteX13" fmla="*/ 2809961 w 3232049"/>
              <a:gd name="connsiteY13" fmla="*/ 155974 h 695561"/>
              <a:gd name="connsiteX14" fmla="*/ 3203057 w 3232049"/>
              <a:gd name="connsiteY14" fmla="*/ 120293 h 695561"/>
              <a:gd name="connsiteX15" fmla="*/ 3232049 w 3232049"/>
              <a:gd name="connsiteY15" fmla="*/ 119332 h 695561"/>
              <a:gd name="connsiteX0" fmla="*/ 3232049 w 3232049"/>
              <a:gd name="connsiteY0" fmla="*/ 119332 h 644986"/>
              <a:gd name="connsiteX1" fmla="*/ 3227295 w 3232049"/>
              <a:gd name="connsiteY1" fmla="*/ 640503 h 644986"/>
              <a:gd name="connsiteX2" fmla="*/ 13448 w 3232049"/>
              <a:gd name="connsiteY2" fmla="*/ 644986 h 644986"/>
              <a:gd name="connsiteX3" fmla="*/ 0 w 3232049"/>
              <a:gd name="connsiteY3" fmla="*/ 147444 h 644986"/>
              <a:gd name="connsiteX4" fmla="*/ 361279 w 3232049"/>
              <a:gd name="connsiteY4" fmla="*/ 80378 h 644986"/>
              <a:gd name="connsiteX5" fmla="*/ 606208 w 3232049"/>
              <a:gd name="connsiteY5" fmla="*/ 100941 h 644986"/>
              <a:gd name="connsiteX6" fmla="*/ 868675 w 3232049"/>
              <a:gd name="connsiteY6" fmla="*/ 1761 h 644986"/>
              <a:gd name="connsiteX7" fmla="*/ 983579 w 3232049"/>
              <a:gd name="connsiteY7" fmla="*/ 36231 h 644986"/>
              <a:gd name="connsiteX8" fmla="*/ 1085785 w 3232049"/>
              <a:gd name="connsiteY8" fmla="*/ 20507 h 644986"/>
              <a:gd name="connsiteX9" fmla="*/ 1375465 w 3232049"/>
              <a:gd name="connsiteY9" fmla="*/ 153555 h 644986"/>
              <a:gd name="connsiteX10" fmla="*/ 1703851 w 3232049"/>
              <a:gd name="connsiteY10" fmla="*/ 147507 h 644986"/>
              <a:gd name="connsiteX11" fmla="*/ 1941522 w 3232049"/>
              <a:gd name="connsiteY11" fmla="*/ 151740 h 644986"/>
              <a:gd name="connsiteX12" fmla="*/ 2300146 w 3232049"/>
              <a:gd name="connsiteY12" fmla="*/ 65260 h 644986"/>
              <a:gd name="connsiteX13" fmla="*/ 2809961 w 3232049"/>
              <a:gd name="connsiteY13" fmla="*/ 155974 h 644986"/>
              <a:gd name="connsiteX14" fmla="*/ 3203057 w 3232049"/>
              <a:gd name="connsiteY14" fmla="*/ 120293 h 644986"/>
              <a:gd name="connsiteX15" fmla="*/ 3232049 w 3232049"/>
              <a:gd name="connsiteY15" fmla="*/ 119332 h 644986"/>
              <a:gd name="connsiteX0" fmla="*/ 3218601 w 3218601"/>
              <a:gd name="connsiteY0" fmla="*/ 119332 h 644986"/>
              <a:gd name="connsiteX1" fmla="*/ 3213847 w 3218601"/>
              <a:gd name="connsiteY1" fmla="*/ 640503 h 644986"/>
              <a:gd name="connsiteX2" fmla="*/ 0 w 3218601"/>
              <a:gd name="connsiteY2" fmla="*/ 644986 h 644986"/>
              <a:gd name="connsiteX3" fmla="*/ 4481 w 3218601"/>
              <a:gd name="connsiteY3" fmla="*/ 147444 h 644986"/>
              <a:gd name="connsiteX4" fmla="*/ 347831 w 3218601"/>
              <a:gd name="connsiteY4" fmla="*/ 80378 h 644986"/>
              <a:gd name="connsiteX5" fmla="*/ 592760 w 3218601"/>
              <a:gd name="connsiteY5" fmla="*/ 100941 h 644986"/>
              <a:gd name="connsiteX6" fmla="*/ 855227 w 3218601"/>
              <a:gd name="connsiteY6" fmla="*/ 1761 h 644986"/>
              <a:gd name="connsiteX7" fmla="*/ 970131 w 3218601"/>
              <a:gd name="connsiteY7" fmla="*/ 36231 h 644986"/>
              <a:gd name="connsiteX8" fmla="*/ 1072337 w 3218601"/>
              <a:gd name="connsiteY8" fmla="*/ 20507 h 644986"/>
              <a:gd name="connsiteX9" fmla="*/ 1362017 w 3218601"/>
              <a:gd name="connsiteY9" fmla="*/ 153555 h 644986"/>
              <a:gd name="connsiteX10" fmla="*/ 1690403 w 3218601"/>
              <a:gd name="connsiteY10" fmla="*/ 147507 h 644986"/>
              <a:gd name="connsiteX11" fmla="*/ 1928074 w 3218601"/>
              <a:gd name="connsiteY11" fmla="*/ 151740 h 644986"/>
              <a:gd name="connsiteX12" fmla="*/ 2286698 w 3218601"/>
              <a:gd name="connsiteY12" fmla="*/ 65260 h 644986"/>
              <a:gd name="connsiteX13" fmla="*/ 2796513 w 3218601"/>
              <a:gd name="connsiteY13" fmla="*/ 155974 h 644986"/>
              <a:gd name="connsiteX14" fmla="*/ 3189609 w 3218601"/>
              <a:gd name="connsiteY14" fmla="*/ 120293 h 644986"/>
              <a:gd name="connsiteX15" fmla="*/ 3218601 w 3218601"/>
              <a:gd name="connsiteY15" fmla="*/ 119332 h 644986"/>
              <a:gd name="connsiteX0" fmla="*/ 3223283 w 3223283"/>
              <a:gd name="connsiteY0" fmla="*/ 119332 h 644986"/>
              <a:gd name="connsiteX1" fmla="*/ 3218529 w 3223283"/>
              <a:gd name="connsiteY1" fmla="*/ 640503 h 644986"/>
              <a:gd name="connsiteX2" fmla="*/ 4682 w 3223283"/>
              <a:gd name="connsiteY2" fmla="*/ 644986 h 644986"/>
              <a:gd name="connsiteX3" fmla="*/ 198 w 3223283"/>
              <a:gd name="connsiteY3" fmla="*/ 151926 h 644986"/>
              <a:gd name="connsiteX4" fmla="*/ 352513 w 3223283"/>
              <a:gd name="connsiteY4" fmla="*/ 80378 h 644986"/>
              <a:gd name="connsiteX5" fmla="*/ 597442 w 3223283"/>
              <a:gd name="connsiteY5" fmla="*/ 100941 h 644986"/>
              <a:gd name="connsiteX6" fmla="*/ 859909 w 3223283"/>
              <a:gd name="connsiteY6" fmla="*/ 1761 h 644986"/>
              <a:gd name="connsiteX7" fmla="*/ 974813 w 3223283"/>
              <a:gd name="connsiteY7" fmla="*/ 36231 h 644986"/>
              <a:gd name="connsiteX8" fmla="*/ 1077019 w 3223283"/>
              <a:gd name="connsiteY8" fmla="*/ 20507 h 644986"/>
              <a:gd name="connsiteX9" fmla="*/ 1366699 w 3223283"/>
              <a:gd name="connsiteY9" fmla="*/ 153555 h 644986"/>
              <a:gd name="connsiteX10" fmla="*/ 1695085 w 3223283"/>
              <a:gd name="connsiteY10" fmla="*/ 147507 h 644986"/>
              <a:gd name="connsiteX11" fmla="*/ 1932756 w 3223283"/>
              <a:gd name="connsiteY11" fmla="*/ 151740 h 644986"/>
              <a:gd name="connsiteX12" fmla="*/ 2291380 w 3223283"/>
              <a:gd name="connsiteY12" fmla="*/ 65260 h 644986"/>
              <a:gd name="connsiteX13" fmla="*/ 2801195 w 3223283"/>
              <a:gd name="connsiteY13" fmla="*/ 155974 h 644986"/>
              <a:gd name="connsiteX14" fmla="*/ 3194291 w 3223283"/>
              <a:gd name="connsiteY14" fmla="*/ 120293 h 644986"/>
              <a:gd name="connsiteX15" fmla="*/ 3223283 w 3223283"/>
              <a:gd name="connsiteY15" fmla="*/ 119332 h 644986"/>
              <a:gd name="connsiteX0" fmla="*/ 3241213 w 3241213"/>
              <a:gd name="connsiteY0" fmla="*/ 119332 h 644986"/>
              <a:gd name="connsiteX1" fmla="*/ 3218529 w 3241213"/>
              <a:gd name="connsiteY1" fmla="*/ 640503 h 644986"/>
              <a:gd name="connsiteX2" fmla="*/ 4682 w 3241213"/>
              <a:gd name="connsiteY2" fmla="*/ 644986 h 644986"/>
              <a:gd name="connsiteX3" fmla="*/ 198 w 3241213"/>
              <a:gd name="connsiteY3" fmla="*/ 151926 h 644986"/>
              <a:gd name="connsiteX4" fmla="*/ 352513 w 3241213"/>
              <a:gd name="connsiteY4" fmla="*/ 80378 h 644986"/>
              <a:gd name="connsiteX5" fmla="*/ 597442 w 3241213"/>
              <a:gd name="connsiteY5" fmla="*/ 100941 h 644986"/>
              <a:gd name="connsiteX6" fmla="*/ 859909 w 3241213"/>
              <a:gd name="connsiteY6" fmla="*/ 1761 h 644986"/>
              <a:gd name="connsiteX7" fmla="*/ 974813 w 3241213"/>
              <a:gd name="connsiteY7" fmla="*/ 36231 h 644986"/>
              <a:gd name="connsiteX8" fmla="*/ 1077019 w 3241213"/>
              <a:gd name="connsiteY8" fmla="*/ 20507 h 644986"/>
              <a:gd name="connsiteX9" fmla="*/ 1366699 w 3241213"/>
              <a:gd name="connsiteY9" fmla="*/ 153555 h 644986"/>
              <a:gd name="connsiteX10" fmla="*/ 1695085 w 3241213"/>
              <a:gd name="connsiteY10" fmla="*/ 147507 h 644986"/>
              <a:gd name="connsiteX11" fmla="*/ 1932756 w 3241213"/>
              <a:gd name="connsiteY11" fmla="*/ 151740 h 644986"/>
              <a:gd name="connsiteX12" fmla="*/ 2291380 w 3241213"/>
              <a:gd name="connsiteY12" fmla="*/ 65260 h 644986"/>
              <a:gd name="connsiteX13" fmla="*/ 2801195 w 3241213"/>
              <a:gd name="connsiteY13" fmla="*/ 155974 h 644986"/>
              <a:gd name="connsiteX14" fmla="*/ 3194291 w 3241213"/>
              <a:gd name="connsiteY14" fmla="*/ 120293 h 644986"/>
              <a:gd name="connsiteX15" fmla="*/ 3241213 w 3241213"/>
              <a:gd name="connsiteY15" fmla="*/ 119332 h 644986"/>
              <a:gd name="connsiteX0" fmla="*/ 3241213 w 3241213"/>
              <a:gd name="connsiteY0" fmla="*/ 119332 h 644986"/>
              <a:gd name="connsiteX1" fmla="*/ 3218529 w 3241213"/>
              <a:gd name="connsiteY1" fmla="*/ 640503 h 644986"/>
              <a:gd name="connsiteX2" fmla="*/ 4682 w 3241213"/>
              <a:gd name="connsiteY2" fmla="*/ 644986 h 644986"/>
              <a:gd name="connsiteX3" fmla="*/ 198 w 3241213"/>
              <a:gd name="connsiteY3" fmla="*/ 151926 h 644986"/>
              <a:gd name="connsiteX4" fmla="*/ 352513 w 3241213"/>
              <a:gd name="connsiteY4" fmla="*/ 80378 h 644986"/>
              <a:gd name="connsiteX5" fmla="*/ 597442 w 3241213"/>
              <a:gd name="connsiteY5" fmla="*/ 100941 h 644986"/>
              <a:gd name="connsiteX6" fmla="*/ 859909 w 3241213"/>
              <a:gd name="connsiteY6" fmla="*/ 1761 h 644986"/>
              <a:gd name="connsiteX7" fmla="*/ 974813 w 3241213"/>
              <a:gd name="connsiteY7" fmla="*/ 36231 h 644986"/>
              <a:gd name="connsiteX8" fmla="*/ 1077019 w 3241213"/>
              <a:gd name="connsiteY8" fmla="*/ 20507 h 644986"/>
              <a:gd name="connsiteX9" fmla="*/ 1366699 w 3241213"/>
              <a:gd name="connsiteY9" fmla="*/ 153555 h 644986"/>
              <a:gd name="connsiteX10" fmla="*/ 1695085 w 3241213"/>
              <a:gd name="connsiteY10" fmla="*/ 147507 h 644986"/>
              <a:gd name="connsiteX11" fmla="*/ 1932756 w 3241213"/>
              <a:gd name="connsiteY11" fmla="*/ 151740 h 644986"/>
              <a:gd name="connsiteX12" fmla="*/ 2291380 w 3241213"/>
              <a:gd name="connsiteY12" fmla="*/ 65260 h 644986"/>
              <a:gd name="connsiteX13" fmla="*/ 2801195 w 3241213"/>
              <a:gd name="connsiteY13" fmla="*/ 155974 h 644986"/>
              <a:gd name="connsiteX14" fmla="*/ 3194291 w 3241213"/>
              <a:gd name="connsiteY14" fmla="*/ 120293 h 644986"/>
              <a:gd name="connsiteX15" fmla="*/ 3241213 w 3241213"/>
              <a:gd name="connsiteY15" fmla="*/ 119332 h 644986"/>
              <a:gd name="connsiteX0" fmla="*/ 3241213 w 3241213"/>
              <a:gd name="connsiteY0" fmla="*/ 119332 h 644986"/>
              <a:gd name="connsiteX1" fmla="*/ 3218529 w 3241213"/>
              <a:gd name="connsiteY1" fmla="*/ 640503 h 644986"/>
              <a:gd name="connsiteX2" fmla="*/ 4682 w 3241213"/>
              <a:gd name="connsiteY2" fmla="*/ 644986 h 644986"/>
              <a:gd name="connsiteX3" fmla="*/ 198 w 3241213"/>
              <a:gd name="connsiteY3" fmla="*/ 151926 h 644986"/>
              <a:gd name="connsiteX4" fmla="*/ 352513 w 3241213"/>
              <a:gd name="connsiteY4" fmla="*/ 80378 h 644986"/>
              <a:gd name="connsiteX5" fmla="*/ 597442 w 3241213"/>
              <a:gd name="connsiteY5" fmla="*/ 100941 h 644986"/>
              <a:gd name="connsiteX6" fmla="*/ 859909 w 3241213"/>
              <a:gd name="connsiteY6" fmla="*/ 1761 h 644986"/>
              <a:gd name="connsiteX7" fmla="*/ 974813 w 3241213"/>
              <a:gd name="connsiteY7" fmla="*/ 36231 h 644986"/>
              <a:gd name="connsiteX8" fmla="*/ 1077019 w 3241213"/>
              <a:gd name="connsiteY8" fmla="*/ 20507 h 644986"/>
              <a:gd name="connsiteX9" fmla="*/ 1366699 w 3241213"/>
              <a:gd name="connsiteY9" fmla="*/ 153555 h 644986"/>
              <a:gd name="connsiteX10" fmla="*/ 1695085 w 3241213"/>
              <a:gd name="connsiteY10" fmla="*/ 147507 h 644986"/>
              <a:gd name="connsiteX11" fmla="*/ 1932756 w 3241213"/>
              <a:gd name="connsiteY11" fmla="*/ 151740 h 644986"/>
              <a:gd name="connsiteX12" fmla="*/ 2291380 w 3241213"/>
              <a:gd name="connsiteY12" fmla="*/ 65260 h 644986"/>
              <a:gd name="connsiteX13" fmla="*/ 2801195 w 3241213"/>
              <a:gd name="connsiteY13" fmla="*/ 155974 h 644986"/>
              <a:gd name="connsiteX14" fmla="*/ 3122574 w 3241213"/>
              <a:gd name="connsiteY14" fmla="*/ 129258 h 644986"/>
              <a:gd name="connsiteX15" fmla="*/ 3241213 w 3241213"/>
              <a:gd name="connsiteY15" fmla="*/ 119332 h 644986"/>
              <a:gd name="connsiteX0" fmla="*/ 3218801 w 3218801"/>
              <a:gd name="connsiteY0" fmla="*/ 119332 h 644986"/>
              <a:gd name="connsiteX1" fmla="*/ 3218529 w 3218801"/>
              <a:gd name="connsiteY1" fmla="*/ 640503 h 644986"/>
              <a:gd name="connsiteX2" fmla="*/ 4682 w 3218801"/>
              <a:gd name="connsiteY2" fmla="*/ 644986 h 644986"/>
              <a:gd name="connsiteX3" fmla="*/ 198 w 3218801"/>
              <a:gd name="connsiteY3" fmla="*/ 151926 h 644986"/>
              <a:gd name="connsiteX4" fmla="*/ 352513 w 3218801"/>
              <a:gd name="connsiteY4" fmla="*/ 80378 h 644986"/>
              <a:gd name="connsiteX5" fmla="*/ 597442 w 3218801"/>
              <a:gd name="connsiteY5" fmla="*/ 100941 h 644986"/>
              <a:gd name="connsiteX6" fmla="*/ 859909 w 3218801"/>
              <a:gd name="connsiteY6" fmla="*/ 1761 h 644986"/>
              <a:gd name="connsiteX7" fmla="*/ 974813 w 3218801"/>
              <a:gd name="connsiteY7" fmla="*/ 36231 h 644986"/>
              <a:gd name="connsiteX8" fmla="*/ 1077019 w 3218801"/>
              <a:gd name="connsiteY8" fmla="*/ 20507 h 644986"/>
              <a:gd name="connsiteX9" fmla="*/ 1366699 w 3218801"/>
              <a:gd name="connsiteY9" fmla="*/ 153555 h 644986"/>
              <a:gd name="connsiteX10" fmla="*/ 1695085 w 3218801"/>
              <a:gd name="connsiteY10" fmla="*/ 147507 h 644986"/>
              <a:gd name="connsiteX11" fmla="*/ 1932756 w 3218801"/>
              <a:gd name="connsiteY11" fmla="*/ 151740 h 644986"/>
              <a:gd name="connsiteX12" fmla="*/ 2291380 w 3218801"/>
              <a:gd name="connsiteY12" fmla="*/ 65260 h 644986"/>
              <a:gd name="connsiteX13" fmla="*/ 2801195 w 3218801"/>
              <a:gd name="connsiteY13" fmla="*/ 155974 h 644986"/>
              <a:gd name="connsiteX14" fmla="*/ 3122574 w 3218801"/>
              <a:gd name="connsiteY14" fmla="*/ 129258 h 644986"/>
              <a:gd name="connsiteX15" fmla="*/ 3218801 w 3218801"/>
              <a:gd name="connsiteY15" fmla="*/ 119332 h 644986"/>
              <a:gd name="connsiteX0" fmla="*/ 3232248 w 3232248"/>
              <a:gd name="connsiteY0" fmla="*/ 123814 h 644986"/>
              <a:gd name="connsiteX1" fmla="*/ 3218529 w 3232248"/>
              <a:gd name="connsiteY1" fmla="*/ 640503 h 644986"/>
              <a:gd name="connsiteX2" fmla="*/ 4682 w 3232248"/>
              <a:gd name="connsiteY2" fmla="*/ 644986 h 644986"/>
              <a:gd name="connsiteX3" fmla="*/ 198 w 3232248"/>
              <a:gd name="connsiteY3" fmla="*/ 151926 h 644986"/>
              <a:gd name="connsiteX4" fmla="*/ 352513 w 3232248"/>
              <a:gd name="connsiteY4" fmla="*/ 80378 h 644986"/>
              <a:gd name="connsiteX5" fmla="*/ 597442 w 3232248"/>
              <a:gd name="connsiteY5" fmla="*/ 100941 h 644986"/>
              <a:gd name="connsiteX6" fmla="*/ 859909 w 3232248"/>
              <a:gd name="connsiteY6" fmla="*/ 1761 h 644986"/>
              <a:gd name="connsiteX7" fmla="*/ 974813 w 3232248"/>
              <a:gd name="connsiteY7" fmla="*/ 36231 h 644986"/>
              <a:gd name="connsiteX8" fmla="*/ 1077019 w 3232248"/>
              <a:gd name="connsiteY8" fmla="*/ 20507 h 644986"/>
              <a:gd name="connsiteX9" fmla="*/ 1366699 w 3232248"/>
              <a:gd name="connsiteY9" fmla="*/ 153555 h 644986"/>
              <a:gd name="connsiteX10" fmla="*/ 1695085 w 3232248"/>
              <a:gd name="connsiteY10" fmla="*/ 147507 h 644986"/>
              <a:gd name="connsiteX11" fmla="*/ 1932756 w 3232248"/>
              <a:gd name="connsiteY11" fmla="*/ 151740 h 644986"/>
              <a:gd name="connsiteX12" fmla="*/ 2291380 w 3232248"/>
              <a:gd name="connsiteY12" fmla="*/ 65260 h 644986"/>
              <a:gd name="connsiteX13" fmla="*/ 2801195 w 3232248"/>
              <a:gd name="connsiteY13" fmla="*/ 155974 h 644986"/>
              <a:gd name="connsiteX14" fmla="*/ 3122574 w 3232248"/>
              <a:gd name="connsiteY14" fmla="*/ 129258 h 644986"/>
              <a:gd name="connsiteX15" fmla="*/ 3232248 w 3232248"/>
              <a:gd name="connsiteY15" fmla="*/ 123814 h 64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32248" h="644986">
                <a:moveTo>
                  <a:pt x="3232248" y="123814"/>
                </a:moveTo>
                <a:cubicBezTo>
                  <a:pt x="3232157" y="297538"/>
                  <a:pt x="3218620" y="466779"/>
                  <a:pt x="3218529" y="640503"/>
                </a:cubicBezTo>
                <a:lnTo>
                  <a:pt x="4682" y="644986"/>
                </a:lnTo>
                <a:cubicBezTo>
                  <a:pt x="6176" y="479139"/>
                  <a:pt x="-1296" y="317773"/>
                  <a:pt x="198" y="151926"/>
                </a:cubicBezTo>
                <a:cubicBezTo>
                  <a:pt x="58917" y="33919"/>
                  <a:pt x="252972" y="88876"/>
                  <a:pt x="352513" y="80378"/>
                </a:cubicBezTo>
                <a:cubicBezTo>
                  <a:pt x="452054" y="71881"/>
                  <a:pt x="512876" y="114044"/>
                  <a:pt x="597442" y="100941"/>
                </a:cubicBezTo>
                <a:cubicBezTo>
                  <a:pt x="682008" y="87838"/>
                  <a:pt x="797014" y="12546"/>
                  <a:pt x="859909" y="1761"/>
                </a:cubicBezTo>
                <a:cubicBezTo>
                  <a:pt x="922804" y="-9024"/>
                  <a:pt x="938628" y="33107"/>
                  <a:pt x="974813" y="36231"/>
                </a:cubicBezTo>
                <a:cubicBezTo>
                  <a:pt x="1010998" y="39355"/>
                  <a:pt x="1011705" y="953"/>
                  <a:pt x="1077019" y="20507"/>
                </a:cubicBezTo>
                <a:cubicBezTo>
                  <a:pt x="1142333" y="40061"/>
                  <a:pt x="1263688" y="132388"/>
                  <a:pt x="1366699" y="153555"/>
                </a:cubicBezTo>
                <a:cubicBezTo>
                  <a:pt x="1469710" y="174722"/>
                  <a:pt x="1600742" y="147809"/>
                  <a:pt x="1695085" y="147507"/>
                </a:cubicBezTo>
                <a:cubicBezTo>
                  <a:pt x="1789428" y="147205"/>
                  <a:pt x="1833374" y="165448"/>
                  <a:pt x="1932756" y="151740"/>
                </a:cubicBezTo>
                <a:cubicBezTo>
                  <a:pt x="2032138" y="138032"/>
                  <a:pt x="2146640" y="64554"/>
                  <a:pt x="2291380" y="65260"/>
                </a:cubicBezTo>
                <a:cubicBezTo>
                  <a:pt x="2436120" y="65966"/>
                  <a:pt x="2662663" y="145308"/>
                  <a:pt x="2801195" y="155974"/>
                </a:cubicBezTo>
                <a:cubicBezTo>
                  <a:pt x="2939727" y="166640"/>
                  <a:pt x="2886514" y="173909"/>
                  <a:pt x="3122574" y="129258"/>
                </a:cubicBezTo>
                <a:lnTo>
                  <a:pt x="3232248" y="12381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t="2886" r="3126"/>
          <a:stretch/>
        </p:blipFill>
        <p:spPr bwMode="auto">
          <a:xfrm>
            <a:off x="289560" y="1203960"/>
            <a:ext cx="8366760" cy="461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9560" y="4941168"/>
            <a:ext cx="754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flipH="1">
            <a:off x="6229672" y="3104964"/>
            <a:ext cx="12241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78596" y="3532212"/>
            <a:ext cx="1675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Образование </a:t>
            </a:r>
          </a:p>
          <a:p>
            <a:r>
              <a:rPr lang="ru-RU" dirty="0" smtClean="0"/>
              <a:t>полированной </a:t>
            </a:r>
          </a:p>
          <a:p>
            <a:r>
              <a:rPr lang="ru-RU" dirty="0" smtClean="0"/>
              <a:t>поверхности</a:t>
            </a:r>
            <a:endParaRPr lang="ru-RU" dirty="0"/>
          </a:p>
        </p:txBody>
      </p:sp>
      <p:sp>
        <p:nvSpPr>
          <p:cNvPr id="7" name="Левая фигурная скобка 6"/>
          <p:cNvSpPr/>
          <p:nvPr/>
        </p:nvSpPr>
        <p:spPr>
          <a:xfrm rot="1843448" flipH="1">
            <a:off x="5841914" y="2359868"/>
            <a:ext cx="431895" cy="13494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8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8" y="692696"/>
            <a:ext cx="869372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8" y="4509120"/>
            <a:ext cx="8324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1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20688"/>
            <a:ext cx="8757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Электрохимическая размерная обработка материалов</a:t>
            </a:r>
            <a:endParaRPr lang="ru-RU" sz="2800" dirty="0"/>
          </a:p>
        </p:txBody>
      </p:sp>
      <p:pic>
        <p:nvPicPr>
          <p:cNvPr id="1032" name="Picture 8" descr="http://www.aieco.ru/images/m_sam_09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6" t="8164" r="19095" b="3508"/>
          <a:stretch/>
        </p:blipFill>
        <p:spPr bwMode="auto">
          <a:xfrm>
            <a:off x="2329892" y="1700808"/>
            <a:ext cx="4160520" cy="368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4" t="22543" r="10850" b="10103"/>
          <a:stretch/>
        </p:blipFill>
        <p:spPr bwMode="auto">
          <a:xfrm>
            <a:off x="395536" y="476672"/>
            <a:ext cx="866006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313</Words>
  <Application>Microsoft Office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Assa</dc:creator>
  <cp:lastModifiedBy>Assa</cp:lastModifiedBy>
  <cp:revision>16</cp:revision>
  <dcterms:created xsi:type="dcterms:W3CDTF">2015-11-17T07:00:47Z</dcterms:created>
  <dcterms:modified xsi:type="dcterms:W3CDTF">2020-11-23T21:04:04Z</dcterms:modified>
</cp:coreProperties>
</file>