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95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6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15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087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8223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893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95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09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62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78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774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9B81B-EAFB-4AE6-8294-DF3EFCA223C1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ED203-BB5C-45EE-B3AB-4FEDF8FB6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023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2802732"/>
            <a:ext cx="63630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Анодные процессы в промышленности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67273" y="6165304"/>
            <a:ext cx="1410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/>
              <a:t>Галеева</a:t>
            </a:r>
            <a:r>
              <a:rPr lang="ru-RU" b="1" i="1" dirty="0"/>
              <a:t> А.К.</a:t>
            </a:r>
          </a:p>
        </p:txBody>
      </p:sp>
    </p:spTree>
    <p:extLst>
      <p:ext uri="{BB962C8B-B14F-4D97-AF65-F5344CB8AC3E}">
        <p14:creationId xmlns:p14="http://schemas.microsoft.com/office/powerpoint/2010/main" val="2869636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9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17</cp:revision>
  <dcterms:created xsi:type="dcterms:W3CDTF">2015-11-17T07:00:47Z</dcterms:created>
  <dcterms:modified xsi:type="dcterms:W3CDTF">2020-12-16T08:21:17Z</dcterms:modified>
</cp:coreProperties>
</file>