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5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91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08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22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9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5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9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62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8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77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9B81B-EAFB-4AE6-8294-DF3EFCA223C1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ED203-BB5C-45EE-B3AB-4FEDF8FB6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2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802732"/>
            <a:ext cx="6363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Анодные процессы в промышленности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67273" y="6165304"/>
            <a:ext cx="14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2869636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17</cp:revision>
  <dcterms:created xsi:type="dcterms:W3CDTF">2015-11-17T07:00:47Z</dcterms:created>
  <dcterms:modified xsi:type="dcterms:W3CDTF">2020-12-16T08:21:17Z</dcterms:modified>
</cp:coreProperties>
</file>