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9952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0292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079" y="1600200"/>
            <a:ext cx="61438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modified xsi:type="dcterms:W3CDTF">2014-04-23T05:12:45Z</dcterms:modified>
</cp:coreProperties>
</file>