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4"/>
    <p:sldMasterId id="2147483870" r:id="rId5"/>
  </p:sldMasterIdLst>
  <p:notesMasterIdLst>
    <p:notesMasterId r:id="rId33"/>
  </p:notesMasterIdLst>
  <p:sldIdLst>
    <p:sldId id="286"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x="12192000" cy="6858000"/>
  <p:notesSz cx="6858000" cy="9144000"/>
  <p:defaultTextStyle>
    <a:defPPr>
      <a:defRPr lang="ru"/>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Автор"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422"/>
    <a:srgbClr val="0054A6"/>
    <a:srgbClr val="B9B9B9"/>
    <a:srgbClr val="E2E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3" autoAdjust="0"/>
    <p:restoredTop sz="96370" autoAdjust="0"/>
  </p:normalViewPr>
  <p:slideViewPr>
    <p:cSldViewPr snapToGrid="0">
      <p:cViewPr varScale="1">
        <p:scale>
          <a:sx n="113" d="100"/>
          <a:sy n="113" d="100"/>
        </p:scale>
        <p:origin x="462" y="10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7" d="100"/>
          <a:sy n="87" d="100"/>
        </p:scale>
        <p:origin x="3840" y="66"/>
      </p:cViewPr>
      <p:guideLst/>
    </p:cSldViewPr>
  </p:notesViewPr>
  <p:gridSpacing cx="457200" cy="457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2F9D6-24C7-48C4-BF52-BF59CF05959A}"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AA1B9-4A5C-416D-8307-0301411157F2}" type="slidenum">
              <a:rPr lang="en-US" smtClean="0"/>
              <a:t>‹#›</a:t>
            </a:fld>
            <a:endParaRPr lang="en-US" dirty="0"/>
          </a:p>
        </p:txBody>
      </p:sp>
    </p:spTree>
    <p:extLst>
      <p:ext uri="{BB962C8B-B14F-4D97-AF65-F5344CB8AC3E}">
        <p14:creationId xmlns:p14="http://schemas.microsoft.com/office/powerpoint/2010/main" val="37602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995989BC-B631-47AC-B1FC-20CB6A41DB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DD53A1A8-4429-4BD2-8100-B8CC18F81F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0483" name="Slide Number Placeholder 3">
            <a:extLst>
              <a:ext uri="{FF2B5EF4-FFF2-40B4-BE49-F238E27FC236}">
                <a16:creationId xmlns:a16="http://schemas.microsoft.com/office/drawing/2014/main" id="{BD34398D-46AE-40D1-9DE0-BAE9B3E680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CA8B49B-889A-4A27-91C1-D3A1B3D33473}" type="slidenum">
              <a:rPr lang="en-US" altLang="en-US" sz="1200"/>
              <a:pPr eaLnBrk="1" hangingPunct="1"/>
              <a:t>2</a:t>
            </a:fld>
            <a:endParaRPr lang="en-US" altLang="en-US" sz="1200" dirty="0"/>
          </a:p>
        </p:txBody>
      </p:sp>
    </p:spTree>
    <p:extLst>
      <p:ext uri="{BB962C8B-B14F-4D97-AF65-F5344CB8AC3E}">
        <p14:creationId xmlns:p14="http://schemas.microsoft.com/office/powerpoint/2010/main" val="85546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76480A-F653-454A-A2D3-AF422B81782F}" type="slidenum">
              <a:rPr lang="en-US" altLang="en-US" smtClean="0"/>
              <a:pPr/>
              <a:t>11</a:t>
            </a:fld>
            <a:endParaRPr lang="en-US" altLang="en-US" dirty="0"/>
          </a:p>
        </p:txBody>
      </p:sp>
    </p:spTree>
    <p:extLst>
      <p:ext uri="{BB962C8B-B14F-4D97-AF65-F5344CB8AC3E}">
        <p14:creationId xmlns:p14="http://schemas.microsoft.com/office/powerpoint/2010/main" val="3015064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76480A-F653-454A-A2D3-AF422B81782F}" type="slidenum">
              <a:rPr lang="en-US" altLang="en-US" smtClean="0"/>
              <a:pPr/>
              <a:t>12</a:t>
            </a:fld>
            <a:endParaRPr lang="en-US" altLang="en-US" dirty="0"/>
          </a:p>
        </p:txBody>
      </p:sp>
    </p:spTree>
    <p:extLst>
      <p:ext uri="{BB962C8B-B14F-4D97-AF65-F5344CB8AC3E}">
        <p14:creationId xmlns:p14="http://schemas.microsoft.com/office/powerpoint/2010/main" val="3066954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0391F689-9F2C-4FD6-B3C7-61F467B719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a:extLst>
              <a:ext uri="{FF2B5EF4-FFF2-40B4-BE49-F238E27FC236}">
                <a16:creationId xmlns:a16="http://schemas.microsoft.com/office/drawing/2014/main" id="{93A2C440-990C-4259-8A43-EBACEB41C4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0963" name="Slide Number Placeholder 3">
            <a:extLst>
              <a:ext uri="{FF2B5EF4-FFF2-40B4-BE49-F238E27FC236}">
                <a16:creationId xmlns:a16="http://schemas.microsoft.com/office/drawing/2014/main" id="{903FB09F-A75D-43B8-A5EF-F10C8A906E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BC3B484-A203-4B9E-AEB1-3BF1822D7378}" type="slidenum">
              <a:rPr lang="en-US" altLang="en-US" sz="1200"/>
              <a:pPr eaLnBrk="1" hangingPunct="1"/>
              <a:t>13</a:t>
            </a:fld>
            <a:endParaRPr lang="en-US" altLang="en-US" sz="1200" dirty="0"/>
          </a:p>
        </p:txBody>
      </p:sp>
    </p:spTree>
    <p:extLst>
      <p:ext uri="{BB962C8B-B14F-4D97-AF65-F5344CB8AC3E}">
        <p14:creationId xmlns:p14="http://schemas.microsoft.com/office/powerpoint/2010/main" val="1054789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EE2BF1F6-F62D-445D-BAF5-5B455FDDFE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a:extLst>
              <a:ext uri="{FF2B5EF4-FFF2-40B4-BE49-F238E27FC236}">
                <a16:creationId xmlns:a16="http://schemas.microsoft.com/office/drawing/2014/main" id="{2FB10D83-FCD9-4094-8474-1F4DA7E5A2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3011" name="Slide Number Placeholder 3">
            <a:extLst>
              <a:ext uri="{FF2B5EF4-FFF2-40B4-BE49-F238E27FC236}">
                <a16:creationId xmlns:a16="http://schemas.microsoft.com/office/drawing/2014/main" id="{43DE7C89-A5DE-42C2-A01B-F6B3D0046E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313F70D-FA17-43A7-8D2E-6CBD538DC711}" type="slidenum">
              <a:rPr lang="en-US" altLang="en-US" sz="1200"/>
              <a:pPr eaLnBrk="1" hangingPunct="1"/>
              <a:t>14</a:t>
            </a:fld>
            <a:endParaRPr lang="en-US" altLang="en-US" sz="1200" dirty="0"/>
          </a:p>
        </p:txBody>
      </p:sp>
    </p:spTree>
    <p:extLst>
      <p:ext uri="{BB962C8B-B14F-4D97-AF65-F5344CB8AC3E}">
        <p14:creationId xmlns:p14="http://schemas.microsoft.com/office/powerpoint/2010/main" val="2432481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0F24A249-9C16-4BB9-B629-4418163972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2E77D4FD-26EB-4945-8C1C-5AFBBA2C3A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5059" name="Slide Number Placeholder 3">
            <a:extLst>
              <a:ext uri="{FF2B5EF4-FFF2-40B4-BE49-F238E27FC236}">
                <a16:creationId xmlns:a16="http://schemas.microsoft.com/office/drawing/2014/main" id="{95B874B7-4FF0-45DD-99C9-D8C46C6E8F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3755C2D-BAF8-4F71-A169-F91441662773}" type="slidenum">
              <a:rPr lang="en-US" altLang="en-US" sz="1200"/>
              <a:pPr eaLnBrk="1" hangingPunct="1"/>
              <a:t>15</a:t>
            </a:fld>
            <a:endParaRPr lang="en-US" altLang="en-US" sz="1200" dirty="0"/>
          </a:p>
        </p:txBody>
      </p:sp>
    </p:spTree>
    <p:extLst>
      <p:ext uri="{BB962C8B-B14F-4D97-AF65-F5344CB8AC3E}">
        <p14:creationId xmlns:p14="http://schemas.microsoft.com/office/powerpoint/2010/main" val="462408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F9A2AA43-1200-42FF-B8B9-56A77512D0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594FA743-E827-4478-9453-645E3E49BB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7107" name="Slide Number Placeholder 3">
            <a:extLst>
              <a:ext uri="{FF2B5EF4-FFF2-40B4-BE49-F238E27FC236}">
                <a16:creationId xmlns:a16="http://schemas.microsoft.com/office/drawing/2014/main" id="{995B5BED-C137-49D8-8C37-4089E3DF7E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50E39E0-BE84-4C58-AAF7-848D50FE844A}" type="slidenum">
              <a:rPr lang="en-US" altLang="en-US" sz="1200"/>
              <a:pPr eaLnBrk="1" hangingPunct="1"/>
              <a:t>16</a:t>
            </a:fld>
            <a:endParaRPr lang="en-US" altLang="en-US" sz="1200" dirty="0"/>
          </a:p>
        </p:txBody>
      </p:sp>
    </p:spTree>
    <p:extLst>
      <p:ext uri="{BB962C8B-B14F-4D97-AF65-F5344CB8AC3E}">
        <p14:creationId xmlns:p14="http://schemas.microsoft.com/office/powerpoint/2010/main" val="2763375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38B90079-BD5E-49C8-9F86-D0035BA7FF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284339C5-A408-40B1-8E11-71458A5E07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9155" name="Slide Number Placeholder 3">
            <a:extLst>
              <a:ext uri="{FF2B5EF4-FFF2-40B4-BE49-F238E27FC236}">
                <a16:creationId xmlns:a16="http://schemas.microsoft.com/office/drawing/2014/main" id="{2DD73058-9FBA-4E41-8E57-8629FB2F74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AB37625-04A6-4F49-A4DB-26200FCCD0DC}" type="slidenum">
              <a:rPr lang="en-US" altLang="en-US" sz="1200"/>
              <a:pPr eaLnBrk="1" hangingPunct="1"/>
              <a:t>17</a:t>
            </a:fld>
            <a:endParaRPr lang="en-US" altLang="en-US" sz="1200" dirty="0"/>
          </a:p>
        </p:txBody>
      </p:sp>
    </p:spTree>
    <p:extLst>
      <p:ext uri="{BB962C8B-B14F-4D97-AF65-F5344CB8AC3E}">
        <p14:creationId xmlns:p14="http://schemas.microsoft.com/office/powerpoint/2010/main" val="6741666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83543B8B-9F25-471B-8950-7EB2DA7D68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4EF754CA-C088-497F-95D4-58A1F45CB7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1203" name="Slide Number Placeholder 3">
            <a:extLst>
              <a:ext uri="{FF2B5EF4-FFF2-40B4-BE49-F238E27FC236}">
                <a16:creationId xmlns:a16="http://schemas.microsoft.com/office/drawing/2014/main" id="{92AE02AC-3687-42EB-A60D-804B1E85B1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D00F732-2B67-4CB8-A23F-F79952AFD22D}" type="slidenum">
              <a:rPr lang="en-US" altLang="en-US" sz="1200"/>
              <a:pPr eaLnBrk="1" hangingPunct="1"/>
              <a:t>18</a:t>
            </a:fld>
            <a:endParaRPr lang="en-US" altLang="en-US" sz="1200" dirty="0"/>
          </a:p>
        </p:txBody>
      </p:sp>
    </p:spTree>
    <p:extLst>
      <p:ext uri="{BB962C8B-B14F-4D97-AF65-F5344CB8AC3E}">
        <p14:creationId xmlns:p14="http://schemas.microsoft.com/office/powerpoint/2010/main" val="2961907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BF1D1204-2FD3-4764-B876-2F5E7F219F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43920795-FAEB-479F-9CD0-6C6F2758B4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3251" name="Slide Number Placeholder 3">
            <a:extLst>
              <a:ext uri="{FF2B5EF4-FFF2-40B4-BE49-F238E27FC236}">
                <a16:creationId xmlns:a16="http://schemas.microsoft.com/office/drawing/2014/main" id="{CD602AC4-5AEB-4591-88AA-58E4B6542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3C2A96E-67AE-4178-A123-B643606F17C2}" type="slidenum">
              <a:rPr lang="en-US" altLang="en-US" sz="1200"/>
              <a:pPr eaLnBrk="1" hangingPunct="1"/>
              <a:t>19</a:t>
            </a:fld>
            <a:endParaRPr lang="en-US" altLang="en-US" sz="1200" dirty="0"/>
          </a:p>
        </p:txBody>
      </p:sp>
    </p:spTree>
    <p:extLst>
      <p:ext uri="{BB962C8B-B14F-4D97-AF65-F5344CB8AC3E}">
        <p14:creationId xmlns:p14="http://schemas.microsoft.com/office/powerpoint/2010/main" val="3635408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8B153EF8-0572-4043-BBEB-F19E8C8430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9784F64B-9BC2-44AC-A7B0-5A61C709BB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5299" name="Slide Number Placeholder 3">
            <a:extLst>
              <a:ext uri="{FF2B5EF4-FFF2-40B4-BE49-F238E27FC236}">
                <a16:creationId xmlns:a16="http://schemas.microsoft.com/office/drawing/2014/main" id="{64FE3D32-F516-4400-A2A9-6570DAABDE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A4D7C92-0956-493F-A213-D2CD0FC4D31C}" type="slidenum">
              <a:rPr lang="en-US" altLang="en-US" sz="1200"/>
              <a:pPr eaLnBrk="1" hangingPunct="1"/>
              <a:t>20</a:t>
            </a:fld>
            <a:endParaRPr lang="en-US" altLang="en-US" sz="1200" dirty="0"/>
          </a:p>
        </p:txBody>
      </p:sp>
    </p:spTree>
    <p:extLst>
      <p:ext uri="{BB962C8B-B14F-4D97-AF65-F5344CB8AC3E}">
        <p14:creationId xmlns:p14="http://schemas.microsoft.com/office/powerpoint/2010/main" val="1053849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3BE97555-4D08-49B1-818C-FE8D4F2136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6AB23443-A538-4398-9500-FF69A61A32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2531" name="Slide Number Placeholder 3">
            <a:extLst>
              <a:ext uri="{FF2B5EF4-FFF2-40B4-BE49-F238E27FC236}">
                <a16:creationId xmlns:a16="http://schemas.microsoft.com/office/drawing/2014/main" id="{0E35E2E0-2E7D-4AA6-BFC7-B7A4E9163D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D5367C7-6CA5-4488-A886-4353754361A7}" type="slidenum">
              <a:rPr lang="en-US" altLang="en-US" sz="1200"/>
              <a:pPr eaLnBrk="1" hangingPunct="1"/>
              <a:t>3</a:t>
            </a:fld>
            <a:endParaRPr lang="en-US" altLang="en-US" sz="1200" dirty="0"/>
          </a:p>
        </p:txBody>
      </p:sp>
    </p:spTree>
    <p:extLst>
      <p:ext uri="{BB962C8B-B14F-4D97-AF65-F5344CB8AC3E}">
        <p14:creationId xmlns:p14="http://schemas.microsoft.com/office/powerpoint/2010/main" val="15258021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983143E9-5A54-4B13-B2A0-C15679CECD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8222ED24-1D8C-4CD0-B9F8-63C20291EA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7347" name="Slide Number Placeholder 3">
            <a:extLst>
              <a:ext uri="{FF2B5EF4-FFF2-40B4-BE49-F238E27FC236}">
                <a16:creationId xmlns:a16="http://schemas.microsoft.com/office/drawing/2014/main" id="{73349739-1B35-4854-81B7-7738C5033B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F01C161-FE83-4EF5-B43F-9FEB11E75711}" type="slidenum">
              <a:rPr lang="en-US" altLang="en-US" sz="1200"/>
              <a:pPr eaLnBrk="1" hangingPunct="1"/>
              <a:t>21</a:t>
            </a:fld>
            <a:endParaRPr lang="en-US" altLang="en-US" sz="1200" dirty="0"/>
          </a:p>
        </p:txBody>
      </p:sp>
    </p:spTree>
    <p:extLst>
      <p:ext uri="{BB962C8B-B14F-4D97-AF65-F5344CB8AC3E}">
        <p14:creationId xmlns:p14="http://schemas.microsoft.com/office/powerpoint/2010/main" val="395525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10542A45-BD93-468B-A8AF-03A1A4ABA0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552B0052-8BE1-469E-AF9A-3BB6DD738F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9395" name="Slide Number Placeholder 3">
            <a:extLst>
              <a:ext uri="{FF2B5EF4-FFF2-40B4-BE49-F238E27FC236}">
                <a16:creationId xmlns:a16="http://schemas.microsoft.com/office/drawing/2014/main" id="{1FFA80F0-66F5-4A2D-89FA-4CCD384F89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20E5F00-CC93-40A4-BA44-7DBA93F68850}" type="slidenum">
              <a:rPr lang="en-US" altLang="en-US" sz="1200"/>
              <a:pPr eaLnBrk="1" hangingPunct="1"/>
              <a:t>22</a:t>
            </a:fld>
            <a:endParaRPr lang="en-US" altLang="en-US" sz="1200" dirty="0"/>
          </a:p>
        </p:txBody>
      </p:sp>
    </p:spTree>
    <p:extLst>
      <p:ext uri="{BB962C8B-B14F-4D97-AF65-F5344CB8AC3E}">
        <p14:creationId xmlns:p14="http://schemas.microsoft.com/office/powerpoint/2010/main" val="2285030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A1339057-F2BD-4625-8956-20870DBE96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D61BF5AA-80D2-4A0B-88D2-6BC92764D2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1443" name="Slide Number Placeholder 3">
            <a:extLst>
              <a:ext uri="{FF2B5EF4-FFF2-40B4-BE49-F238E27FC236}">
                <a16:creationId xmlns:a16="http://schemas.microsoft.com/office/drawing/2014/main" id="{BE11B72E-D511-4E7C-A3D6-9197DFEA1D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53DC74E-1855-4F18-A566-BCA3762DDDE5}" type="slidenum">
              <a:rPr lang="en-US" altLang="en-US" sz="1200"/>
              <a:pPr eaLnBrk="1" hangingPunct="1"/>
              <a:t>23</a:t>
            </a:fld>
            <a:endParaRPr lang="en-US" altLang="en-US" sz="1200" dirty="0"/>
          </a:p>
        </p:txBody>
      </p:sp>
    </p:spTree>
    <p:extLst>
      <p:ext uri="{BB962C8B-B14F-4D97-AF65-F5344CB8AC3E}">
        <p14:creationId xmlns:p14="http://schemas.microsoft.com/office/powerpoint/2010/main" val="1681182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0947721E-082B-4C4E-B4E6-5314A65200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6E892EC3-646B-44C0-8F9B-F2762F4B13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3491" name="Slide Number Placeholder 3">
            <a:extLst>
              <a:ext uri="{FF2B5EF4-FFF2-40B4-BE49-F238E27FC236}">
                <a16:creationId xmlns:a16="http://schemas.microsoft.com/office/drawing/2014/main" id="{190D7160-1CAD-4489-93CE-9083D83C02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E217130-D78A-4317-AA88-16F8BF4DE2B6}" type="slidenum">
              <a:rPr lang="en-US" altLang="en-US" sz="1200"/>
              <a:pPr eaLnBrk="1" hangingPunct="1"/>
              <a:t>24</a:t>
            </a:fld>
            <a:endParaRPr lang="en-US" altLang="en-US" sz="1200" dirty="0"/>
          </a:p>
        </p:txBody>
      </p:sp>
    </p:spTree>
    <p:extLst>
      <p:ext uri="{BB962C8B-B14F-4D97-AF65-F5344CB8AC3E}">
        <p14:creationId xmlns:p14="http://schemas.microsoft.com/office/powerpoint/2010/main" val="25887996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A867272D-0090-4443-BB37-116C660F6A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F9960984-A847-4EB0-8255-3724D584B4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5539" name="Slide Number Placeholder 3">
            <a:extLst>
              <a:ext uri="{FF2B5EF4-FFF2-40B4-BE49-F238E27FC236}">
                <a16:creationId xmlns:a16="http://schemas.microsoft.com/office/drawing/2014/main" id="{9DF70250-1890-4157-B379-E96C47178E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19AAE51-ED14-4A38-BDEB-B8FFA346B84D}" type="slidenum">
              <a:rPr lang="en-US" altLang="en-US" sz="1200"/>
              <a:pPr eaLnBrk="1" hangingPunct="1"/>
              <a:t>25</a:t>
            </a:fld>
            <a:endParaRPr lang="en-US" altLang="en-US" sz="1200" dirty="0"/>
          </a:p>
        </p:txBody>
      </p:sp>
    </p:spTree>
    <p:extLst>
      <p:ext uri="{BB962C8B-B14F-4D97-AF65-F5344CB8AC3E}">
        <p14:creationId xmlns:p14="http://schemas.microsoft.com/office/powerpoint/2010/main" val="42696407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6A24EFB8-3CC8-4736-BC73-98B1779D0F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a:extLst>
              <a:ext uri="{FF2B5EF4-FFF2-40B4-BE49-F238E27FC236}">
                <a16:creationId xmlns:a16="http://schemas.microsoft.com/office/drawing/2014/main" id="{B466FBF5-DD5F-47FF-BCA9-117E8A2155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7587" name="Slide Number Placeholder 3">
            <a:extLst>
              <a:ext uri="{FF2B5EF4-FFF2-40B4-BE49-F238E27FC236}">
                <a16:creationId xmlns:a16="http://schemas.microsoft.com/office/drawing/2014/main" id="{4AED4BAF-CAA0-4281-94AB-44D801CC84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8EEB886-6F8B-4F8D-A1AF-4C32AB862F55}" type="slidenum">
              <a:rPr lang="en-US" altLang="en-US" sz="1200"/>
              <a:pPr eaLnBrk="1" hangingPunct="1"/>
              <a:t>26</a:t>
            </a:fld>
            <a:endParaRPr lang="en-US" altLang="en-US" sz="1200" dirty="0"/>
          </a:p>
        </p:txBody>
      </p:sp>
    </p:spTree>
    <p:extLst>
      <p:ext uri="{BB962C8B-B14F-4D97-AF65-F5344CB8AC3E}">
        <p14:creationId xmlns:p14="http://schemas.microsoft.com/office/powerpoint/2010/main" val="38895861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111D53F7-4B0F-433D-9CA6-CCBAA2DF2F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a:extLst>
              <a:ext uri="{FF2B5EF4-FFF2-40B4-BE49-F238E27FC236}">
                <a16:creationId xmlns:a16="http://schemas.microsoft.com/office/drawing/2014/main" id="{89F4D9C4-931E-4608-9E3B-D6070FFB89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9635" name="Slide Number Placeholder 3">
            <a:extLst>
              <a:ext uri="{FF2B5EF4-FFF2-40B4-BE49-F238E27FC236}">
                <a16:creationId xmlns:a16="http://schemas.microsoft.com/office/drawing/2014/main" id="{EF855340-1D35-4BD3-8D84-105AF6A6F2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7713F76-1815-42F6-BC32-43883A832AB6}" type="slidenum">
              <a:rPr lang="en-US" altLang="en-US" sz="1200"/>
              <a:pPr eaLnBrk="1" hangingPunct="1"/>
              <a:t>27</a:t>
            </a:fld>
            <a:endParaRPr lang="en-US" altLang="en-US" sz="1200" dirty="0"/>
          </a:p>
        </p:txBody>
      </p:sp>
    </p:spTree>
    <p:extLst>
      <p:ext uri="{BB962C8B-B14F-4D97-AF65-F5344CB8AC3E}">
        <p14:creationId xmlns:p14="http://schemas.microsoft.com/office/powerpoint/2010/main" val="2534641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286197F7-5FA6-4A66-A352-B5223C2502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700EF2B3-CF24-45BE-B342-BBDF87258E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4579" name="Slide Number Placeholder 3">
            <a:extLst>
              <a:ext uri="{FF2B5EF4-FFF2-40B4-BE49-F238E27FC236}">
                <a16:creationId xmlns:a16="http://schemas.microsoft.com/office/drawing/2014/main" id="{EA89D7D7-6E43-4E21-BB99-2C1ABE1C5A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6F0182C-731E-4577-8151-B67678E6EC4B}" type="slidenum">
              <a:rPr lang="en-US" altLang="en-US" sz="1200"/>
              <a:pPr eaLnBrk="1" hangingPunct="1"/>
              <a:t>4</a:t>
            </a:fld>
            <a:endParaRPr lang="en-US" altLang="en-US" sz="1200" dirty="0"/>
          </a:p>
        </p:txBody>
      </p:sp>
    </p:spTree>
    <p:extLst>
      <p:ext uri="{BB962C8B-B14F-4D97-AF65-F5344CB8AC3E}">
        <p14:creationId xmlns:p14="http://schemas.microsoft.com/office/powerpoint/2010/main" val="1021689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3AABD137-879F-40E7-A5C0-8C42D0FC8D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0C0C5C24-1444-4197-92C3-3DC58B5CB8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6627" name="Slide Number Placeholder 3">
            <a:extLst>
              <a:ext uri="{FF2B5EF4-FFF2-40B4-BE49-F238E27FC236}">
                <a16:creationId xmlns:a16="http://schemas.microsoft.com/office/drawing/2014/main" id="{AD75F41F-9D0B-4231-B7DD-546C7E5246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E10AE34-7775-4A0E-B90E-94FAD345AF80}" type="slidenum">
              <a:rPr lang="en-US" altLang="en-US" sz="1200"/>
              <a:pPr eaLnBrk="1" hangingPunct="1"/>
              <a:t>5</a:t>
            </a:fld>
            <a:endParaRPr lang="en-US" altLang="en-US" sz="1200" dirty="0"/>
          </a:p>
        </p:txBody>
      </p:sp>
    </p:spTree>
    <p:extLst>
      <p:ext uri="{BB962C8B-B14F-4D97-AF65-F5344CB8AC3E}">
        <p14:creationId xmlns:p14="http://schemas.microsoft.com/office/powerpoint/2010/main" val="1820865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E2D34098-FCA9-4F29-A365-D719ECD73D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C98B6177-C835-4C6F-9473-A533ACD8C6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8675" name="Slide Number Placeholder 3">
            <a:extLst>
              <a:ext uri="{FF2B5EF4-FFF2-40B4-BE49-F238E27FC236}">
                <a16:creationId xmlns:a16="http://schemas.microsoft.com/office/drawing/2014/main" id="{959BDE0D-D54E-4CB8-A857-8F7C54CC74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87852B9-ED9B-44BC-AC94-ACC01AFEF0CD}" type="slidenum">
              <a:rPr lang="en-US" altLang="en-US" sz="1200"/>
              <a:pPr eaLnBrk="1" hangingPunct="1"/>
              <a:t>6</a:t>
            </a:fld>
            <a:endParaRPr lang="en-US" altLang="en-US" sz="1200" dirty="0"/>
          </a:p>
        </p:txBody>
      </p:sp>
    </p:spTree>
    <p:extLst>
      <p:ext uri="{BB962C8B-B14F-4D97-AF65-F5344CB8AC3E}">
        <p14:creationId xmlns:p14="http://schemas.microsoft.com/office/powerpoint/2010/main" val="370537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5AFDE2FE-C7C2-495B-B804-A3883498F3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115A567E-A18B-4AD7-94B2-BA6E2D959C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0723" name="Slide Number Placeholder 3">
            <a:extLst>
              <a:ext uri="{FF2B5EF4-FFF2-40B4-BE49-F238E27FC236}">
                <a16:creationId xmlns:a16="http://schemas.microsoft.com/office/drawing/2014/main" id="{D3AF143F-4C87-48F5-A8C6-6231403F4E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8209623-1C22-43D4-BE52-D25961F907CB}" type="slidenum">
              <a:rPr lang="en-US" altLang="en-US" sz="1200"/>
              <a:pPr eaLnBrk="1" hangingPunct="1"/>
              <a:t>7</a:t>
            </a:fld>
            <a:endParaRPr lang="en-US" altLang="en-US" sz="1200" dirty="0"/>
          </a:p>
        </p:txBody>
      </p:sp>
    </p:spTree>
    <p:extLst>
      <p:ext uri="{BB962C8B-B14F-4D97-AF65-F5344CB8AC3E}">
        <p14:creationId xmlns:p14="http://schemas.microsoft.com/office/powerpoint/2010/main" val="1925477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E185D9E7-6150-4018-82A6-C5DC4B4150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4B419FD8-75C0-49B7-BE45-1D6F575BB4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2771" name="Slide Number Placeholder 3">
            <a:extLst>
              <a:ext uri="{FF2B5EF4-FFF2-40B4-BE49-F238E27FC236}">
                <a16:creationId xmlns:a16="http://schemas.microsoft.com/office/drawing/2014/main" id="{CC8F741F-C39F-40B5-A3AC-A8C0205A15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1EA9E54-CF10-4F32-ADFB-DB43C331D09B}" type="slidenum">
              <a:rPr lang="en-US" altLang="en-US" sz="1200"/>
              <a:pPr eaLnBrk="1" hangingPunct="1"/>
              <a:t>8</a:t>
            </a:fld>
            <a:endParaRPr lang="en-US" altLang="en-US" sz="1200" dirty="0"/>
          </a:p>
        </p:txBody>
      </p:sp>
    </p:spTree>
    <p:extLst>
      <p:ext uri="{BB962C8B-B14F-4D97-AF65-F5344CB8AC3E}">
        <p14:creationId xmlns:p14="http://schemas.microsoft.com/office/powerpoint/2010/main" val="2950302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96491646-4C0D-418C-A3E1-EDED8805CD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B56BCCE8-416D-4C94-960A-86AD89A4C4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4819" name="Slide Number Placeholder 3">
            <a:extLst>
              <a:ext uri="{FF2B5EF4-FFF2-40B4-BE49-F238E27FC236}">
                <a16:creationId xmlns:a16="http://schemas.microsoft.com/office/drawing/2014/main" id="{7A03A5C7-BAA3-4447-876C-F6C5168D66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DE330C1-4DD8-4B8B-856A-668FBD0C8EE1}" type="slidenum">
              <a:rPr lang="en-US" altLang="en-US" sz="1200"/>
              <a:pPr eaLnBrk="1" hangingPunct="1"/>
              <a:t>9</a:t>
            </a:fld>
            <a:endParaRPr lang="en-US" altLang="en-US" sz="1200" dirty="0"/>
          </a:p>
        </p:txBody>
      </p:sp>
    </p:spTree>
    <p:extLst>
      <p:ext uri="{BB962C8B-B14F-4D97-AF65-F5344CB8AC3E}">
        <p14:creationId xmlns:p14="http://schemas.microsoft.com/office/powerpoint/2010/main" val="927680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34F2DEA8-9893-4D57-9506-534624444B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BCBB902D-AE02-4EC7-A8EE-6952E079C9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6867" name="Slide Number Placeholder 3">
            <a:extLst>
              <a:ext uri="{FF2B5EF4-FFF2-40B4-BE49-F238E27FC236}">
                <a16:creationId xmlns:a16="http://schemas.microsoft.com/office/drawing/2014/main" id="{AEE879D7-8750-4766-AE09-A16F7AEF70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A8B4C92-25C1-4A36-9024-CA8DBC79DAF5}" type="slidenum">
              <a:rPr lang="en-US" altLang="en-US" sz="1200"/>
              <a:pPr eaLnBrk="1" hangingPunct="1"/>
              <a:t>10</a:t>
            </a:fld>
            <a:endParaRPr lang="en-US" altLang="en-US" sz="1200" dirty="0"/>
          </a:p>
        </p:txBody>
      </p:sp>
    </p:spTree>
    <p:extLst>
      <p:ext uri="{BB962C8B-B14F-4D97-AF65-F5344CB8AC3E}">
        <p14:creationId xmlns:p14="http://schemas.microsoft.com/office/powerpoint/2010/main" val="23227777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6" name="Picture 45">
            <a:extLst>
              <a:ext uri="{FF2B5EF4-FFF2-40B4-BE49-F238E27FC236}">
                <a16:creationId xmlns:a16="http://schemas.microsoft.com/office/drawing/2014/main" id="{38A98A4B-C8C9-42E1-A8C9-BA7A06A5B6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02576" y="218942"/>
            <a:ext cx="2743200" cy="340398"/>
          </a:xfrm>
          <a:prstGeom prst="rect">
            <a:avLst/>
          </a:prstGeom>
        </p:spPr>
      </p:pic>
      <p:sp>
        <p:nvSpPr>
          <p:cNvPr id="2" name="Rectangle 1">
            <a:extLst>
              <a:ext uri="{FF2B5EF4-FFF2-40B4-BE49-F238E27FC236}">
                <a16:creationId xmlns:a16="http://schemas.microsoft.com/office/drawing/2014/main" id="{916791C7-AC97-4A75-B173-BCD1C5CA61E3}"/>
              </a:ext>
            </a:extLst>
          </p:cNvPr>
          <p:cNvSpPr/>
          <p:nvPr userDrawn="1"/>
        </p:nvSpPr>
        <p:spPr bwMode="auto">
          <a:xfrm>
            <a:off x="0" y="8171"/>
            <a:ext cx="12192000" cy="2286000"/>
          </a:xfrm>
          <a:prstGeom prst="rect">
            <a:avLst/>
          </a:prstGeom>
          <a:solidFill>
            <a:srgbClr val="0054A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Box 2">
            <a:extLst>
              <a:ext uri="{FF2B5EF4-FFF2-40B4-BE49-F238E27FC236}">
                <a16:creationId xmlns:a16="http://schemas.microsoft.com/office/drawing/2014/main" id="{9DC0F182-E382-4215-8BEF-C4976809AD03}"/>
              </a:ext>
            </a:extLst>
          </p:cNvPr>
          <p:cNvSpPr txBox="1"/>
          <p:nvPr userDrawn="1"/>
        </p:nvSpPr>
        <p:spPr>
          <a:xfrm>
            <a:off x="230120" y="133588"/>
            <a:ext cx="11731752" cy="548640"/>
          </a:xfrm>
          <a:prstGeom prst="rect">
            <a:avLst/>
          </a:prstGeom>
          <a:noFill/>
        </p:spPr>
        <p:txBody>
          <a:bodyPr wrap="square" lIns="182880" tIns="146304" rIns="182880" bIns="146304" rtlCol="0" anchor="ctr" anchorCtr="0">
            <a:spAutoFit/>
          </a:bodyPr>
          <a:lstStyle/>
          <a:p>
            <a:pPr algn="ctr">
              <a:lnSpc>
                <a:spcPct val="90000"/>
              </a:lnSpc>
              <a:spcAft>
                <a:spcPts val="600"/>
              </a:spcAft>
            </a:pPr>
            <a:r>
              <a:rPr lang="en-US" sz="3200" dirty="0">
                <a:solidFill>
                  <a:schemeClr val="bg1"/>
                </a:solidFill>
                <a:latin typeface="+mj-lt"/>
              </a:rPr>
              <a:t>Microsoft</a:t>
            </a:r>
            <a:r>
              <a:rPr lang="en-US" sz="3200" baseline="30000" dirty="0">
                <a:solidFill>
                  <a:schemeClr val="bg1"/>
                </a:solidFill>
                <a:latin typeface="+mj-lt"/>
              </a:rPr>
              <a:t>®</a:t>
            </a:r>
            <a:r>
              <a:rPr lang="en-US" sz="3200" dirty="0">
                <a:solidFill>
                  <a:schemeClr val="bg1"/>
                </a:solidFill>
                <a:latin typeface="+mj-lt"/>
              </a:rPr>
              <a:t> Official Academic Course</a:t>
            </a:r>
          </a:p>
        </p:txBody>
      </p:sp>
      <p:sp>
        <p:nvSpPr>
          <p:cNvPr id="9" name="Title 1"/>
          <p:cNvSpPr>
            <a:spLocks noGrp="1"/>
          </p:cNvSpPr>
          <p:nvPr>
            <p:ph type="title" hasCustomPrompt="1"/>
          </p:nvPr>
        </p:nvSpPr>
        <p:spPr>
          <a:xfrm>
            <a:off x="228600" y="3554265"/>
            <a:ext cx="11517176" cy="2286000"/>
          </a:xfrm>
          <a:noFill/>
        </p:spPr>
        <p:txBody>
          <a:bodyPr lIns="91440" tIns="91440" rIns="91440" bIns="91440" anchor="t" anchorCtr="0"/>
          <a:lstStyle>
            <a:lvl1pPr>
              <a:defRPr sz="4800" spc="-78" baseline="0">
                <a:solidFill>
                  <a:schemeClr val="accent1"/>
                </a:solidFill>
              </a:defRPr>
            </a:lvl1pPr>
          </a:lstStyle>
          <a:p>
            <a:r>
              <a:rPr lang="en-US" dirty="0"/>
              <a:t>Lesson Title</a:t>
            </a:r>
          </a:p>
        </p:txBody>
      </p:sp>
      <p:sp>
        <p:nvSpPr>
          <p:cNvPr id="8" name="Rectangle 7">
            <a:extLst>
              <a:ext uri="{FF2B5EF4-FFF2-40B4-BE49-F238E27FC236}">
                <a16:creationId xmlns:a16="http://schemas.microsoft.com/office/drawing/2014/main" id="{4A8E3B6D-FE37-401D-9B56-F6F5576F8B0C}"/>
              </a:ext>
            </a:extLst>
          </p:cNvPr>
          <p:cNvSpPr/>
          <p:nvPr userDrawn="1"/>
        </p:nvSpPr>
        <p:spPr bwMode="auto">
          <a:xfrm>
            <a:off x="-1524" y="2295435"/>
            <a:ext cx="12192000" cy="182880"/>
          </a:xfrm>
          <a:prstGeom prst="rect">
            <a:avLst/>
          </a:prstGeom>
          <a:solidFill>
            <a:srgbClr val="F3642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pic>
        <p:nvPicPr>
          <p:cNvPr id="91" name="Picture 90">
            <a:extLst>
              <a:ext uri="{FF2B5EF4-FFF2-40B4-BE49-F238E27FC236}">
                <a16:creationId xmlns:a16="http://schemas.microsoft.com/office/drawing/2014/main" id="{3699F29B-9D00-41DD-BF68-87736C2C5D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28600" y="6266085"/>
            <a:ext cx="1613565" cy="345696"/>
          </a:xfrm>
          <a:prstGeom prst="rect">
            <a:avLst/>
          </a:prstGeom>
        </p:spPr>
      </p:pic>
      <p:sp>
        <p:nvSpPr>
          <p:cNvPr id="13" name="TextBox 12">
            <a:extLst>
              <a:ext uri="{FF2B5EF4-FFF2-40B4-BE49-F238E27FC236}">
                <a16:creationId xmlns:a16="http://schemas.microsoft.com/office/drawing/2014/main" id="{19CA5953-DC0D-45DF-AB56-F177B3E97C77}"/>
              </a:ext>
            </a:extLst>
          </p:cNvPr>
          <p:cNvSpPr txBox="1"/>
          <p:nvPr userDrawn="1"/>
        </p:nvSpPr>
        <p:spPr>
          <a:xfrm flipH="1">
            <a:off x="230120" y="731520"/>
            <a:ext cx="11731752" cy="914400"/>
          </a:xfrm>
          <a:prstGeom prst="rect">
            <a:avLst/>
          </a:prstGeom>
          <a:noFill/>
        </p:spPr>
        <p:txBody>
          <a:bodyPr wrap="square" lIns="182880" tIns="146304" rIns="182880" bIns="146304" rtlCol="0" anchor="ctr" anchorCtr="0">
            <a:spAutoFit/>
          </a:bodyPr>
          <a:lstStyle/>
          <a:p>
            <a:pPr>
              <a:lnSpc>
                <a:spcPct val="90000"/>
              </a:lnSpc>
              <a:spcAft>
                <a:spcPts val="600"/>
              </a:spcAft>
            </a:pPr>
            <a:r>
              <a:rPr lang="en-US" sz="4600" dirty="0">
                <a:solidFill>
                  <a:schemeClr val="bg1"/>
                </a:solidFill>
              </a:rPr>
              <a:t>Windows Operating System Fundamentals</a:t>
            </a:r>
          </a:p>
        </p:txBody>
      </p:sp>
      <p:sp>
        <p:nvSpPr>
          <p:cNvPr id="14" name="TextBox 13">
            <a:extLst>
              <a:ext uri="{FF2B5EF4-FFF2-40B4-BE49-F238E27FC236}">
                <a16:creationId xmlns:a16="http://schemas.microsoft.com/office/drawing/2014/main" id="{E622E6B2-DCD3-4CDD-A3C9-641F7A5F3518}"/>
              </a:ext>
            </a:extLst>
          </p:cNvPr>
          <p:cNvSpPr txBox="1"/>
          <p:nvPr userDrawn="1"/>
        </p:nvSpPr>
        <p:spPr>
          <a:xfrm>
            <a:off x="228600" y="1550908"/>
            <a:ext cx="11731752" cy="548640"/>
          </a:xfrm>
          <a:prstGeom prst="rect">
            <a:avLst/>
          </a:prstGeom>
          <a:noFill/>
        </p:spPr>
        <p:txBody>
          <a:bodyPr wrap="square" lIns="182880" tIns="146304" rIns="182880" bIns="146304" rtlCol="0" anchor="ctr" anchorCtr="0">
            <a:spAutoFit/>
          </a:bodyPr>
          <a:lstStyle/>
          <a:p>
            <a:pPr marL="0" marR="0" lvl="0" indent="0" algn="l" defTabSz="932742" rtl="0" eaLnBrk="1" fontAlgn="auto" latinLnBrk="0" hangingPunct="1">
              <a:lnSpc>
                <a:spcPct val="90000"/>
              </a:lnSpc>
              <a:spcBef>
                <a:spcPts val="0"/>
              </a:spcBef>
              <a:spcAft>
                <a:spcPts val="600"/>
              </a:spcAft>
              <a:buClrTx/>
              <a:buSzTx/>
              <a:buFontTx/>
              <a:buNone/>
              <a:tabLst/>
              <a:defRPr/>
            </a:pPr>
            <a:r>
              <a:rPr lang="en-US" sz="3200" dirty="0">
                <a:solidFill>
                  <a:schemeClr val="bg1"/>
                </a:solidFill>
              </a:rPr>
              <a:t>Microsoft Technology Associate Exam 98-349</a:t>
            </a:r>
          </a:p>
        </p:txBody>
      </p:sp>
      <p:sp>
        <p:nvSpPr>
          <p:cNvPr id="16" name="Text Placeholder 15">
            <a:extLst>
              <a:ext uri="{FF2B5EF4-FFF2-40B4-BE49-F238E27FC236}">
                <a16:creationId xmlns:a16="http://schemas.microsoft.com/office/drawing/2014/main" id="{8222FE89-90C4-4F1F-B523-26EDCAFF3577}"/>
              </a:ext>
            </a:extLst>
          </p:cNvPr>
          <p:cNvSpPr>
            <a:spLocks noGrp="1"/>
          </p:cNvSpPr>
          <p:nvPr>
            <p:ph type="body" sz="quarter" idx="16" hasCustomPrompt="1"/>
          </p:nvPr>
        </p:nvSpPr>
        <p:spPr>
          <a:xfrm>
            <a:off x="228600" y="2918936"/>
            <a:ext cx="4491038" cy="640080"/>
          </a:xfrm>
        </p:spPr>
        <p:txBody>
          <a:bodyPr/>
          <a:lstStyle>
            <a:lvl1pPr marL="0" indent="0">
              <a:buNone/>
              <a:defRPr>
                <a:solidFill>
                  <a:schemeClr val="accent1"/>
                </a:solidFill>
              </a:defRPr>
            </a:lvl1pPr>
          </a:lstStyle>
          <a:p>
            <a:pPr lvl="0"/>
            <a:r>
              <a:rPr lang="en-US" dirty="0"/>
              <a:t>Lesson Number</a:t>
            </a:r>
          </a:p>
        </p:txBody>
      </p:sp>
    </p:spTree>
    <p:extLst>
      <p:ext uri="{BB962C8B-B14F-4D97-AF65-F5344CB8AC3E}">
        <p14:creationId xmlns:p14="http://schemas.microsoft.com/office/powerpoint/2010/main" val="16051527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osing logo slide">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invGray">
          <a:xfrm>
            <a:off x="450202" y="3083653"/>
            <a:ext cx="3223861" cy="690695"/>
          </a:xfrm>
          <a:prstGeom prst="rect">
            <a:avLst/>
          </a:prstGeom>
        </p:spPr>
      </p:pic>
      <p:sp>
        <p:nvSpPr>
          <p:cNvPr id="4" name="Text Box 3">
            <a:extLst>
              <a:ext uri="{FF2B5EF4-FFF2-40B4-BE49-F238E27FC236}">
                <a16:creationId xmlns:a16="http://schemas.microsoft.com/office/drawing/2014/main" id="{85FC4A11-B7DA-44CA-A798-8AE6D1550D18}"/>
              </a:ext>
            </a:extLst>
          </p:cNvPr>
          <p:cNvSpPr txBox="1">
            <a:spLocks noChangeArrowheads="1"/>
          </p:cNvSpPr>
          <p:nvPr userDrawn="1"/>
        </p:nvSpPr>
        <p:spPr bwMode="blackWhite">
          <a:xfrm>
            <a:off x="450202" y="5951907"/>
            <a:ext cx="11292218" cy="633442"/>
          </a:xfrm>
          <a:prstGeom prst="rect">
            <a:avLst/>
          </a:prstGeom>
          <a:noFill/>
          <a:ln w="12700">
            <a:noFill/>
            <a:miter lim="800000"/>
            <a:headEnd type="none" w="sm" len="sm"/>
            <a:tailEnd type="none" w="sm" len="sm"/>
          </a:ln>
          <a:effectLst/>
        </p:spPr>
        <p:txBody>
          <a:bodyPr vert="horz" wrap="square" lIns="89630" tIns="89630" rIns="89630" bIns="89630" numCol="1" anchor="t" anchorCtr="0" compatLnSpc="1">
            <a:prstTxWarp prst="textNoShape">
              <a:avLst/>
            </a:prstTxWarp>
            <a:spAutoFit/>
          </a:bodyPr>
          <a:lstStyle/>
          <a:p>
            <a:pPr defTabSz="913748" eaLnBrk="0" hangingPunct="0"/>
            <a:r>
              <a:rPr lang="en-US" sz="980" baseline="0" dirty="0">
                <a:solidFill>
                  <a:schemeClr val="bg1"/>
                </a:solidFill>
                <a:latin typeface="Segoe UI" panose="020B0502040204020203" pitchFamily="34" charset="0"/>
                <a:cs typeface="Segoe UI" panose="020B0502040204020203" pitchFamily="34" charset="0"/>
              </a:rPr>
              <a:t>© 2018 Microsoft Corporation. All rights reserved. </a:t>
            </a:r>
          </a:p>
          <a:p>
            <a:pPr defTabSz="913748" eaLnBrk="0" hangingPunct="0"/>
            <a:r>
              <a:rPr lang="en-US" sz="980" baseline="0" dirty="0">
                <a:solidFill>
                  <a:schemeClr val="bg1"/>
                </a:solidFill>
                <a:latin typeface="Segoe UI" panose="020B0502040204020203" pitchFamily="34" charset="0"/>
                <a:cs typeface="Segoe UI" panose="020B0502040204020203" pitchFamily="34" charset="0"/>
              </a:rPr>
              <a:t>Microsoft and the trademarks listed at http://www.microsoft.com/trademarks are trademarks of the Microsoft group of companies. </a:t>
            </a:r>
            <a:br>
              <a:rPr lang="en-US" sz="980" baseline="0" dirty="0">
                <a:solidFill>
                  <a:schemeClr val="bg1"/>
                </a:solidFill>
                <a:latin typeface="Segoe UI" panose="020B0502040204020203" pitchFamily="34" charset="0"/>
                <a:cs typeface="Segoe UI" panose="020B0502040204020203" pitchFamily="34" charset="0"/>
              </a:rPr>
            </a:br>
            <a:r>
              <a:rPr lang="en-US" sz="980" baseline="0" dirty="0">
                <a:solidFill>
                  <a:schemeClr val="bg1"/>
                </a:solidFill>
                <a:latin typeface="Segoe UI" panose="020B0502040204020203" pitchFamily="34" charset="0"/>
                <a:cs typeface="Segoe UI" panose="020B0502040204020203" pitchFamily="34" charset="0"/>
              </a:rPr>
              <a:t>All other trademarks are property of their respective owners. </a:t>
            </a:r>
          </a:p>
        </p:txBody>
      </p:sp>
    </p:spTree>
    <p:extLst>
      <p:ext uri="{BB962C8B-B14F-4D97-AF65-F5344CB8AC3E}">
        <p14:creationId xmlns:p14="http://schemas.microsoft.com/office/powerpoint/2010/main" val="352386056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3/4/2024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6421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7097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3/4/2024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8066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4144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7268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Tree>
    <p:extLst>
      <p:ext uri="{BB962C8B-B14F-4D97-AF65-F5344CB8AC3E}">
        <p14:creationId xmlns:p14="http://schemas.microsoft.com/office/powerpoint/2010/main" val="19665874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3031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3/4/2024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5945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297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1"/>
                </a:solidFill>
              </a:defRPr>
            </a:lvl1pPr>
          </a:lstStyle>
          <a:p>
            <a:r>
              <a:rPr lang="en-US" dirty="0"/>
              <a:t>Click to edit Master title style</a:t>
            </a:r>
          </a:p>
        </p:txBody>
      </p:sp>
      <p:sp>
        <p:nvSpPr>
          <p:cNvPr id="6" name="Text Placeholder 5"/>
          <p:cNvSpPr>
            <a:spLocks noGrp="1"/>
          </p:cNvSpPr>
          <p:nvPr>
            <p:ph type="body" sz="quarter" idx="10"/>
          </p:nvPr>
        </p:nvSpPr>
        <p:spPr>
          <a:xfrm>
            <a:off x="358570" y="1371600"/>
            <a:ext cx="11474238" cy="2423805"/>
          </a:xfrm>
        </p:spPr>
        <p:txBody>
          <a:bodyPr>
            <a:spAutoFit/>
          </a:bodyPr>
          <a:lstStyle>
            <a:lvl1pPr marL="0" indent="0">
              <a:spcBef>
                <a:spcPts val="588"/>
              </a:spcBef>
              <a:buNone/>
              <a:defRPr sz="2745" spc="-29" baseline="0">
                <a:solidFill>
                  <a:schemeClr val="accent1"/>
                </a:solidFill>
                <a:latin typeface="+mj-lt"/>
              </a:defRPr>
            </a:lvl1pPr>
            <a:lvl2pPr marL="0" indent="0">
              <a:spcBef>
                <a:spcPts val="588"/>
              </a:spcBef>
              <a:buFontTx/>
              <a:buNone/>
              <a:defRPr sz="2800"/>
            </a:lvl2pPr>
            <a:lvl3pPr marL="224097" indent="0">
              <a:spcBef>
                <a:spcPts val="588"/>
              </a:spcBef>
              <a:buNone/>
              <a:defRPr/>
            </a:lvl3pPr>
            <a:lvl4pPr marL="448193" indent="0">
              <a:spcBef>
                <a:spcPts val="588"/>
              </a:spcBef>
              <a:buNone/>
              <a:defRPr/>
            </a:lvl4pPr>
            <a:lvl5pPr marL="672290" indent="0">
              <a:spcBef>
                <a:spcPts val="588"/>
              </a:spcBef>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576152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47989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3/4/2024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2326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a:t>Click to edit Master title style</a:t>
            </a:r>
            <a:endParaRPr lang="en-US" dirty="0"/>
          </a:p>
        </p:txBody>
      </p:sp>
    </p:spTree>
    <p:extLst>
      <p:ext uri="{BB962C8B-B14F-4D97-AF65-F5344CB8AC3E}">
        <p14:creationId xmlns:p14="http://schemas.microsoft.com/office/powerpoint/2010/main" val="2289158186"/>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Title and Bulleted Tex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dirty="0"/>
              <a:t>Click to edit Master title style</a:t>
            </a:r>
          </a:p>
        </p:txBody>
      </p:sp>
      <p:sp>
        <p:nvSpPr>
          <p:cNvPr id="4" name="Text Placeholder 3"/>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518023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Really Long Title and Content">
    <p:spTree>
      <p:nvGrpSpPr>
        <p:cNvPr id="1" name=""/>
        <p:cNvGrpSpPr/>
        <p:nvPr/>
      </p:nvGrpSpPr>
      <p:grpSpPr>
        <a:xfrm>
          <a:off x="0" y="0"/>
          <a:ext cx="0" cy="0"/>
          <a:chOff x="0" y="0"/>
          <a:chExt cx="0" cy="0"/>
        </a:xfrm>
      </p:grpSpPr>
      <p:sp>
        <p:nvSpPr>
          <p:cNvPr id="6" name="Title 5"/>
          <p:cNvSpPr>
            <a:spLocks noGrp="1"/>
          </p:cNvSpPr>
          <p:nvPr>
            <p:ph type="title"/>
          </p:nvPr>
        </p:nvSpPr>
        <p:spPr>
          <a:xfrm>
            <a:off x="358570" y="358621"/>
            <a:ext cx="11474238" cy="1371600"/>
          </a:xfrm>
        </p:spPr>
        <p:txBody>
          <a:bodyPr/>
          <a:lstStyle>
            <a:lvl1pPr>
              <a:defRPr sz="4800"/>
            </a:lvl1pPr>
          </a:lstStyle>
          <a:p>
            <a:r>
              <a:rPr lang="en-US"/>
              <a:t>Click to edit Master title style</a:t>
            </a:r>
            <a:endParaRPr lang="en-US" dirty="0"/>
          </a:p>
        </p:txBody>
      </p:sp>
      <p:sp>
        <p:nvSpPr>
          <p:cNvPr id="5" name="Text Placeholder 3">
            <a:extLst>
              <a:ext uri="{FF2B5EF4-FFF2-40B4-BE49-F238E27FC236}">
                <a16:creationId xmlns:a16="http://schemas.microsoft.com/office/drawing/2014/main" id="{09E24F94-AF17-4E4A-B922-F49D0F317FA0}"/>
              </a:ext>
            </a:extLst>
          </p:cNvPr>
          <p:cNvSpPr>
            <a:spLocks noGrp="1"/>
          </p:cNvSpPr>
          <p:nvPr>
            <p:ph type="body" sz="quarter" idx="10"/>
          </p:nvPr>
        </p:nvSpPr>
        <p:spPr>
          <a:xfrm>
            <a:off x="358570" y="18288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245833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ed Tex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dirty="0"/>
              <a:t>Click to edit Master title style</a:t>
            </a:r>
          </a:p>
        </p:txBody>
      </p:sp>
      <p:sp>
        <p:nvSpPr>
          <p:cNvPr id="4" name="Text Placeholder 3"/>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958518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a:t>Click to edit Master title style</a:t>
            </a:r>
            <a:endParaRPr lang="en-US" dirty="0"/>
          </a:p>
        </p:txBody>
      </p:sp>
    </p:spTree>
    <p:extLst>
      <p:ext uri="{BB962C8B-B14F-4D97-AF65-F5344CB8AC3E}">
        <p14:creationId xmlns:p14="http://schemas.microsoft.com/office/powerpoint/2010/main" val="147833220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BAEF353-1CB5-4D48-83D3-E5ED0186579B}"/>
              </a:ext>
            </a:extLst>
          </p:cNvPr>
          <p:cNvSpPr>
            <a:spLocks noGrp="1"/>
          </p:cNvSpPr>
          <p:nvPr>
            <p:ph sz="quarter" idx="11"/>
          </p:nvPr>
        </p:nvSpPr>
        <p:spPr>
          <a:xfrm>
            <a:off x="358570" y="1371599"/>
            <a:ext cx="11474655" cy="5127779"/>
          </a:xfrm>
        </p:spPr>
        <p:txBody>
          <a:bodyPr/>
          <a:lstStyle>
            <a:lvl1pPr>
              <a:buClr>
                <a:schemeClr val="accent1"/>
              </a:buClr>
              <a:defRPr sz="3200"/>
            </a:lvl1pPr>
            <a:lvl2pPr>
              <a:buClr>
                <a:schemeClr val="accent1"/>
              </a:buClr>
              <a:defRPr sz="2800"/>
            </a:lvl2pPr>
            <a:lvl3pPr>
              <a:buClr>
                <a:schemeClr val="accent1"/>
              </a:buClr>
              <a:defRPr sz="2800"/>
            </a:lvl3pPr>
            <a:lvl4pPr>
              <a:buClr>
                <a:schemeClr val="accent1"/>
              </a:buClr>
              <a:defRPr sz="2800"/>
            </a:lvl4pPr>
            <a:lvl5pPr>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566767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4" name="Table Placeholder 3">
            <a:extLst>
              <a:ext uri="{FF2B5EF4-FFF2-40B4-BE49-F238E27FC236}">
                <a16:creationId xmlns:a16="http://schemas.microsoft.com/office/drawing/2014/main" id="{35C18CD1-5689-4421-A8CE-56BFFCE9C2BC}"/>
              </a:ext>
            </a:extLst>
          </p:cNvPr>
          <p:cNvSpPr>
            <a:spLocks noGrp="1"/>
          </p:cNvSpPr>
          <p:nvPr>
            <p:ph type="tbl" sz="quarter" idx="12"/>
          </p:nvPr>
        </p:nvSpPr>
        <p:spPr>
          <a:xfrm>
            <a:off x="358570" y="1381224"/>
            <a:ext cx="11474238" cy="5118155"/>
          </a:xfrm>
        </p:spPr>
        <p:txBody>
          <a:bodyPr anchor="ctr" anchorCtr="1"/>
          <a:lstStyle/>
          <a:p>
            <a:endParaRPr lang="en-US" dirty="0"/>
          </a:p>
        </p:txBody>
      </p:sp>
    </p:spTree>
    <p:extLst>
      <p:ext uri="{BB962C8B-B14F-4D97-AF65-F5344CB8AC3E}">
        <p14:creationId xmlns:p14="http://schemas.microsoft.com/office/powerpoint/2010/main" val="400237964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
        <p:nvSpPr>
          <p:cNvPr id="5" name="Text Placeholder 3">
            <a:extLst>
              <a:ext uri="{FF2B5EF4-FFF2-40B4-BE49-F238E27FC236}">
                <a16:creationId xmlns:a16="http://schemas.microsoft.com/office/drawing/2014/main" id="{741FFEA2-0FEB-4399-BE43-FBE7E64EE4D4}"/>
              </a:ext>
            </a:extLst>
          </p:cNvPr>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151564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Tree>
    <p:extLst>
      <p:ext uri="{BB962C8B-B14F-4D97-AF65-F5344CB8AC3E}">
        <p14:creationId xmlns:p14="http://schemas.microsoft.com/office/powerpoint/2010/main" val="5028620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ally Long Title and Content">
    <p:spTree>
      <p:nvGrpSpPr>
        <p:cNvPr id="1" name=""/>
        <p:cNvGrpSpPr/>
        <p:nvPr/>
      </p:nvGrpSpPr>
      <p:grpSpPr>
        <a:xfrm>
          <a:off x="0" y="0"/>
          <a:ext cx="0" cy="0"/>
          <a:chOff x="0" y="0"/>
          <a:chExt cx="0" cy="0"/>
        </a:xfrm>
      </p:grpSpPr>
      <p:sp>
        <p:nvSpPr>
          <p:cNvPr id="6" name="Title 5"/>
          <p:cNvSpPr>
            <a:spLocks noGrp="1"/>
          </p:cNvSpPr>
          <p:nvPr>
            <p:ph type="title"/>
          </p:nvPr>
        </p:nvSpPr>
        <p:spPr>
          <a:xfrm>
            <a:off x="358570" y="358621"/>
            <a:ext cx="11474238" cy="1371600"/>
          </a:xfrm>
        </p:spPr>
        <p:txBody>
          <a:bodyPr/>
          <a:lstStyle>
            <a:lvl1pPr>
              <a:defRPr sz="4800"/>
            </a:lvl1pPr>
          </a:lstStyle>
          <a:p>
            <a:r>
              <a:rPr lang="en-US"/>
              <a:t>Click to edit Master title style</a:t>
            </a:r>
            <a:endParaRPr lang="en-US" dirty="0"/>
          </a:p>
        </p:txBody>
      </p:sp>
      <p:sp>
        <p:nvSpPr>
          <p:cNvPr id="5" name="Text Placeholder 3">
            <a:extLst>
              <a:ext uri="{FF2B5EF4-FFF2-40B4-BE49-F238E27FC236}">
                <a16:creationId xmlns:a16="http://schemas.microsoft.com/office/drawing/2014/main" id="{09E24F94-AF17-4E4A-B922-F49D0F317FA0}"/>
              </a:ext>
            </a:extLst>
          </p:cNvPr>
          <p:cNvSpPr>
            <a:spLocks noGrp="1"/>
          </p:cNvSpPr>
          <p:nvPr>
            <p:ph type="body" sz="quarter" idx="10"/>
          </p:nvPr>
        </p:nvSpPr>
        <p:spPr>
          <a:xfrm>
            <a:off x="358570" y="18288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751562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2.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70" y="358621"/>
            <a:ext cx="11474238" cy="896552"/>
          </a:xfrm>
          <a:prstGeom prst="rect">
            <a:avLst/>
          </a:prstGeom>
        </p:spPr>
        <p:txBody>
          <a:bodyPr vert="horz" wrap="square" lIns="91440" tIns="91440" rIns="91440" bIns="91440" rtlCol="0" anchor="t">
            <a:noAutofit/>
          </a:bodyPr>
          <a:lstStyle/>
          <a:p>
            <a:r>
              <a:rPr lang="en-US" dirty="0"/>
              <a:t>Click to edit Master title style</a:t>
            </a:r>
          </a:p>
        </p:txBody>
      </p:sp>
      <p:sp>
        <p:nvSpPr>
          <p:cNvPr id="4" name="Text Placeholder 3"/>
          <p:cNvSpPr>
            <a:spLocks noGrp="1"/>
          </p:cNvSpPr>
          <p:nvPr>
            <p:ph type="body" idx="1"/>
          </p:nvPr>
        </p:nvSpPr>
        <p:spPr>
          <a:xfrm>
            <a:off x="358570" y="1371599"/>
            <a:ext cx="11474238" cy="5127779"/>
          </a:xfrm>
          <a:prstGeom prst="rect">
            <a:avLst/>
          </a:prstGeom>
        </p:spPr>
        <p:txBody>
          <a:bodyPr vert="horz" wrap="square" lIns="91440" tIns="91440" rIns="91440" bIns="9144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04245"/>
      </p:ext>
    </p:extLst>
  </p:cSld>
  <p:clrMap bg1="lt1" tx1="dk1" bg2="lt2" tx2="dk2" accent1="accent1" accent2="accent2" accent3="accent3" accent4="accent4" accent5="accent5" accent6="accent6" hlink="hlink" folHlink="folHlink"/>
  <p:sldLayoutIdLst>
    <p:sldLayoutId id="2147483699" r:id="rId1"/>
    <p:sldLayoutId id="2147483705" r:id="rId2"/>
    <p:sldLayoutId id="2147483707" r:id="rId3"/>
    <p:sldLayoutId id="2147483731" r:id="rId4"/>
    <p:sldLayoutId id="2147483729" r:id="rId5"/>
    <p:sldLayoutId id="2147483730" r:id="rId6"/>
    <p:sldLayoutId id="2147483727" r:id="rId7"/>
    <p:sldLayoutId id="2147483733" r:id="rId8"/>
    <p:sldLayoutId id="2147483732" r:id="rId9"/>
    <p:sldLayoutId id="2147483723" r:id="rId10"/>
  </p:sldLayoutIdLst>
  <p:transition>
    <p:fade/>
  </p:transition>
  <p:txStyles>
    <p:titleStyle>
      <a:lvl1pPr algn="l" defTabSz="914367" rtl="0" eaLnBrk="1" latinLnBrk="0" hangingPunct="1">
        <a:lnSpc>
          <a:spcPct val="90000"/>
        </a:lnSpc>
        <a:spcBef>
          <a:spcPct val="0"/>
        </a:spcBef>
        <a:buNone/>
        <a:defRPr lang="en-US" sz="4800" b="0" kern="1200" cap="none" spc="-69" baseline="0" dirty="0" smtClean="0">
          <a:ln w="3175">
            <a:noFill/>
          </a:ln>
          <a:solidFill>
            <a:schemeClr val="accent1"/>
          </a:solidFill>
          <a:effectLst/>
          <a:latin typeface="+mj-lt"/>
          <a:ea typeface="+mn-ea"/>
          <a:cs typeface="Segoe UI" pitchFamily="34" charset="0"/>
        </a:defRPr>
      </a:lvl1pPr>
    </p:titleStyle>
    <p:bodyStyle>
      <a:lvl1pPr marL="224097"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3200" kern="1200" spc="0" baseline="0">
          <a:gradFill>
            <a:gsLst>
              <a:gs pos="1250">
                <a:schemeClr val="tx1"/>
              </a:gs>
              <a:gs pos="100000">
                <a:schemeClr val="tx1"/>
              </a:gs>
            </a:gsLst>
            <a:lin ang="5400000" scaled="0"/>
          </a:gradFill>
          <a:latin typeface="+mn-lt"/>
          <a:ea typeface="+mn-ea"/>
          <a:cs typeface="+mn-cs"/>
        </a:defRPr>
      </a:lvl1pPr>
      <a:lvl2pPr marL="44819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2pPr>
      <a:lvl3pPr marL="672290"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3pPr>
      <a:lvl4pPr marL="896386"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4pPr>
      <a:lvl5pPr marL="112048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3/4/2024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81750710"/>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3" r:id="rId12"/>
    <p:sldLayoutId id="2147483884" r:id="rId13"/>
    <p:sldLayoutId id="2147483885" r:id="rId14"/>
  </p:sldLayoutIdLst>
  <p:transition>
    <p:fade/>
  </p:transition>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55CA5E-F7E3-47EE-A025-D80A31E65705}"/>
              </a:ext>
            </a:extLst>
          </p:cNvPr>
          <p:cNvSpPr>
            <a:spLocks noGrp="1"/>
          </p:cNvSpPr>
          <p:nvPr>
            <p:ph type="title"/>
          </p:nvPr>
        </p:nvSpPr>
        <p:spPr>
          <a:xfrm>
            <a:off x="581192" y="2051324"/>
            <a:ext cx="11029616" cy="1189554"/>
          </a:xfrm>
        </p:spPr>
        <p:txBody>
          <a:bodyPr/>
          <a:lstStyle/>
          <a:p>
            <a:pPr algn="ctr"/>
            <a:r>
              <a:rPr lang="ru-RU" dirty="0">
                <a:solidFill>
                  <a:srgbClr val="00B050"/>
                </a:solidFill>
              </a:rPr>
              <a:t>Лекция 7</a:t>
            </a:r>
          </a:p>
        </p:txBody>
      </p:sp>
      <p:sp>
        <p:nvSpPr>
          <p:cNvPr id="3" name="TextBox 2">
            <a:extLst>
              <a:ext uri="{FF2B5EF4-FFF2-40B4-BE49-F238E27FC236}">
                <a16:creationId xmlns:a16="http://schemas.microsoft.com/office/drawing/2014/main" id="{6567E232-8DBD-4805-ADB9-129D302F1FC7}"/>
              </a:ext>
            </a:extLst>
          </p:cNvPr>
          <p:cNvSpPr txBox="1"/>
          <p:nvPr/>
        </p:nvSpPr>
        <p:spPr>
          <a:xfrm>
            <a:off x="7044267" y="4707467"/>
            <a:ext cx="4275666" cy="369332"/>
          </a:xfrm>
          <a:prstGeom prst="rect">
            <a:avLst/>
          </a:prstGeom>
          <a:noFill/>
        </p:spPr>
        <p:txBody>
          <a:bodyPr wrap="square" rtlCol="0">
            <a:spAutoFit/>
          </a:bodyPr>
          <a:lstStyle/>
          <a:p>
            <a:pPr algn="r"/>
            <a:r>
              <a:rPr lang="ru-RU" dirty="0">
                <a:solidFill>
                  <a:srgbClr val="FF0000"/>
                </a:solidFill>
              </a:rPr>
              <a:t>Установка клиентских систем</a:t>
            </a:r>
          </a:p>
        </p:txBody>
      </p:sp>
    </p:spTree>
    <p:extLst>
      <p:ext uri="{BB962C8B-B14F-4D97-AF65-F5344CB8AC3E}">
        <p14:creationId xmlns:p14="http://schemas.microsoft.com/office/powerpoint/2010/main" val="188065338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A6F58C4-3BFF-47AB-A116-2E38F3A1A3AF}"/>
              </a:ext>
            </a:extLst>
          </p:cNvPr>
          <p:cNvSpPr>
            <a:spLocks noGrp="1" noChangeArrowheads="1"/>
          </p:cNvSpPr>
          <p:nvPr>
            <p:ph type="title"/>
          </p:nvPr>
        </p:nvSpPr>
        <p:spPr/>
        <p:txBody>
          <a:bodyPr>
            <a:normAutofit fontScale="90000"/>
          </a:bodyPr>
          <a:lstStyle/>
          <a:p>
            <a:r>
              <a:rPr lang="ru" altLang="en-US" dirty="0"/>
              <a:t>32-битные и 64-битные вычисления (2/2)</a:t>
            </a:r>
          </a:p>
        </p:txBody>
      </p:sp>
      <p:sp>
        <p:nvSpPr>
          <p:cNvPr id="35842" name="Rectangle 3">
            <a:extLst>
              <a:ext uri="{FF2B5EF4-FFF2-40B4-BE49-F238E27FC236}">
                <a16:creationId xmlns:a16="http://schemas.microsoft.com/office/drawing/2014/main" id="{AAEA9F7C-2B28-49C5-A585-A8E1B0437C29}"/>
              </a:ext>
            </a:extLst>
          </p:cNvPr>
          <p:cNvSpPr>
            <a:spLocks noGrp="1" noChangeArrowheads="1"/>
          </p:cNvSpPr>
          <p:nvPr>
            <p:ph type="body" sz="quarter" idx="10"/>
          </p:nvPr>
        </p:nvSpPr>
        <p:spPr/>
        <p:txBody>
          <a:bodyPr/>
          <a:lstStyle/>
          <a:p>
            <a:r>
              <a:rPr lang="ru" altLang="en-US" dirty="0"/>
              <a:t>Корпоративная среда со смесью 32-битных и 64-битных систем требует:</a:t>
            </a:r>
          </a:p>
          <a:p>
            <a:pPr lvl="1"/>
            <a:r>
              <a:rPr lang="ru" altLang="en-US" dirty="0"/>
              <a:t>Оба типа драйверов для сетевых принтеров, сканеров, проекторов и других общих устройств.</a:t>
            </a:r>
          </a:p>
          <a:p>
            <a:pPr lvl="1"/>
            <a:r>
              <a:rPr lang="ru" altLang="en-US" dirty="0"/>
              <a:t>Несколько изображений — как минимум одно изображение для 32-битных компьютеров и одно для 64-битных компьютеров.</a:t>
            </a:r>
          </a:p>
          <a:p>
            <a:endParaRPr lang="en-US" altLang="en-US" dirty="0"/>
          </a:p>
        </p:txBody>
      </p:sp>
    </p:spTree>
    <p:extLst>
      <p:ext uri="{BB962C8B-B14F-4D97-AF65-F5344CB8AC3E}">
        <p14:creationId xmlns:p14="http://schemas.microsoft.com/office/powerpoint/2010/main" val="206366585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2AF6-5369-458E-9ED2-B2689C5C7FE0}"/>
              </a:ext>
            </a:extLst>
          </p:cNvPr>
          <p:cNvSpPr>
            <a:spLocks noGrp="1"/>
          </p:cNvSpPr>
          <p:nvPr>
            <p:ph type="title"/>
          </p:nvPr>
        </p:nvSpPr>
        <p:spPr/>
        <p:txBody>
          <a:bodyPr/>
          <a:lstStyle/>
          <a:p>
            <a:r>
              <a:rPr lang="ru" altLang="en-US" dirty="0"/>
              <a:t>Просмотр информации о системе</a:t>
            </a:r>
          </a:p>
        </p:txBody>
      </p:sp>
      <p:pic>
        <p:nvPicPr>
          <p:cNvPr id="37890" name="Picture 2" descr="Screenshot of the Control Panel System window." title="Viewing system information">
            <a:extLst>
              <a:ext uri="{FF2B5EF4-FFF2-40B4-BE49-F238E27FC236}">
                <a16:creationId xmlns:a16="http://schemas.microsoft.com/office/drawing/2014/main" id="{41A59F5E-BE8A-437E-BEBB-EE2B1324C0B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14191" y="1255173"/>
            <a:ext cx="6963618" cy="524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98384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D93A8-07DB-43F1-A546-10321AAE75FA}"/>
              </a:ext>
            </a:extLst>
          </p:cNvPr>
          <p:cNvSpPr>
            <a:spLocks noGrp="1"/>
          </p:cNvSpPr>
          <p:nvPr>
            <p:ph type="title"/>
          </p:nvPr>
        </p:nvSpPr>
        <p:spPr/>
        <p:txBody>
          <a:bodyPr/>
          <a:lstStyle/>
          <a:p>
            <a:r>
              <a:rPr lang="ru" altLang="en-US" dirty="0"/>
              <a:t>Просмотр значения типа системы</a:t>
            </a:r>
          </a:p>
        </p:txBody>
      </p:sp>
      <p:pic>
        <p:nvPicPr>
          <p:cNvPr id="38914" name="Picture 2" descr="Screenshot of the System Summary shown in the System Information window.&#10;" title="Viewing the System Type value in the System Information window">
            <a:extLst>
              <a:ext uri="{FF2B5EF4-FFF2-40B4-BE49-F238E27FC236}">
                <a16:creationId xmlns:a16="http://schemas.microsoft.com/office/drawing/2014/main" id="{DA5A7031-3A2A-489C-823C-554A77858F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5729" y="1371600"/>
            <a:ext cx="7479920" cy="5127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3344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B92A28C-9A86-44F2-BC1F-BCE4FD17CB51}"/>
              </a:ext>
            </a:extLst>
          </p:cNvPr>
          <p:cNvSpPr>
            <a:spLocks noGrp="1" noChangeArrowheads="1"/>
          </p:cNvSpPr>
          <p:nvPr>
            <p:ph type="title"/>
          </p:nvPr>
        </p:nvSpPr>
        <p:spPr/>
        <p:txBody>
          <a:bodyPr/>
          <a:lstStyle/>
          <a:p>
            <a:r>
              <a:rPr lang="ru" altLang="en-US" dirty="0"/>
              <a:t>Понимание драйверов</a:t>
            </a:r>
          </a:p>
        </p:txBody>
      </p:sp>
      <p:sp>
        <p:nvSpPr>
          <p:cNvPr id="39938" name="Rectangle 3">
            <a:extLst>
              <a:ext uri="{FF2B5EF4-FFF2-40B4-BE49-F238E27FC236}">
                <a16:creationId xmlns:a16="http://schemas.microsoft.com/office/drawing/2014/main" id="{CC9E1E03-98BB-43D7-8CA5-CC2580F55F87}"/>
              </a:ext>
            </a:extLst>
          </p:cNvPr>
          <p:cNvSpPr>
            <a:spLocks noGrp="1" noChangeArrowheads="1"/>
          </p:cNvSpPr>
          <p:nvPr>
            <p:ph type="body" sz="quarter" idx="10"/>
          </p:nvPr>
        </p:nvSpPr>
        <p:spPr/>
        <p:txBody>
          <a:bodyPr/>
          <a:lstStyle/>
          <a:p>
            <a:r>
              <a:rPr lang="ru" altLang="en-US" dirty="0"/>
              <a:t>Компьютер представляет собой совокупность аппаратных устройств, для работы каждого из которых требуется программное обеспечение, называемое драйвером устройства.</a:t>
            </a:r>
          </a:p>
          <a:p>
            <a:r>
              <a:rPr lang="ru" altLang="en-US" dirty="0"/>
              <a:t>Windows 10 включает в себя большую библиотеку драйверов устройств, но иногда их все равно необходимо получать самостоятельно.</a:t>
            </a:r>
          </a:p>
        </p:txBody>
      </p:sp>
    </p:spTree>
    <p:extLst>
      <p:ext uri="{BB962C8B-B14F-4D97-AF65-F5344CB8AC3E}">
        <p14:creationId xmlns:p14="http://schemas.microsoft.com/office/powerpoint/2010/main" val="423566794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925B2BCC-0465-4208-8158-D742C9A330D9}"/>
              </a:ext>
            </a:extLst>
          </p:cNvPr>
          <p:cNvSpPr>
            <a:spLocks noGrp="1" noChangeArrowheads="1"/>
          </p:cNvSpPr>
          <p:nvPr>
            <p:ph type="title"/>
          </p:nvPr>
        </p:nvSpPr>
        <p:spPr/>
        <p:txBody>
          <a:bodyPr>
            <a:normAutofit fontScale="90000"/>
          </a:bodyPr>
          <a:lstStyle/>
          <a:p>
            <a:r>
              <a:rPr lang="ru" altLang="en-US" dirty="0"/>
              <a:t>Системные требования Windows 10</a:t>
            </a:r>
          </a:p>
        </p:txBody>
      </p:sp>
      <p:sp>
        <p:nvSpPr>
          <p:cNvPr id="13315" name="Rectangle 3">
            <a:extLst>
              <a:ext uri="{FF2B5EF4-FFF2-40B4-BE49-F238E27FC236}">
                <a16:creationId xmlns:a16="http://schemas.microsoft.com/office/drawing/2014/main" id="{D1066DAC-4C62-4BC7-9C73-087F1615E1F8}"/>
              </a:ext>
            </a:extLst>
          </p:cNvPr>
          <p:cNvSpPr>
            <a:spLocks noGrp="1" noChangeArrowheads="1"/>
          </p:cNvSpPr>
          <p:nvPr>
            <p:ph type="body" sz="quarter" idx="10"/>
          </p:nvPr>
        </p:nvSpPr>
        <p:spPr>
          <a:xfrm>
            <a:off x="358570" y="1371600"/>
            <a:ext cx="11474238" cy="2819233"/>
          </a:xfrm>
        </p:spPr>
        <p:txBody>
          <a:bodyPr/>
          <a:lstStyle/>
          <a:p>
            <a:r>
              <a:rPr lang="ru" altLang="en-US" dirty="0"/>
              <a:t>Процессор: 1 гигагерц (ГГц) или выше</a:t>
            </a:r>
          </a:p>
          <a:p>
            <a:r>
              <a:rPr lang="ru" altLang="en-US" dirty="0"/>
              <a:t>Оперативная память: 1 гигабайт (ГБ) для 32-разрядной версии или 2 ГБ для 64-разрядной версии.</a:t>
            </a:r>
          </a:p>
          <a:p>
            <a:r>
              <a:rPr lang="ru" altLang="en-US" dirty="0"/>
              <a:t>Место на жестком диске: 16 ГБ для 32-битной ОС или </a:t>
            </a:r>
            <a:br>
              <a:rPr lang="en-US" altLang="en-US" dirty="0"/>
            </a:br>
            <a:r>
              <a:rPr lang="ru" altLang="en-US" dirty="0"/>
              <a:t>20 ГБ для 64-битной ОС.</a:t>
            </a:r>
          </a:p>
          <a:p>
            <a:r>
              <a:rPr lang="ru" altLang="en-US" dirty="0"/>
              <a:t>Видеокарта: DirectX 9 или новее с драйвером WDDM 1.0.</a:t>
            </a:r>
          </a:p>
          <a:p>
            <a:r>
              <a:rPr lang="ru" altLang="en-US" dirty="0"/>
              <a:t>Дисплей: 800 × 600</a:t>
            </a:r>
          </a:p>
        </p:txBody>
      </p:sp>
    </p:spTree>
    <p:extLst>
      <p:ext uri="{BB962C8B-B14F-4D97-AF65-F5344CB8AC3E}">
        <p14:creationId xmlns:p14="http://schemas.microsoft.com/office/powerpoint/2010/main" val="359010802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F67B58D-5AA6-4DB2-AC38-D9F83B2C8901}"/>
              </a:ext>
            </a:extLst>
          </p:cNvPr>
          <p:cNvSpPr>
            <a:spLocks noGrp="1" noChangeArrowheads="1"/>
          </p:cNvSpPr>
          <p:nvPr>
            <p:ph type="title"/>
          </p:nvPr>
        </p:nvSpPr>
        <p:spPr/>
        <p:txBody>
          <a:bodyPr/>
          <a:lstStyle/>
          <a:p>
            <a:r>
              <a:rPr lang="ru" altLang="en-US" dirty="0"/>
              <a:t>Понимание типов установки (1/3)</a:t>
            </a:r>
          </a:p>
        </p:txBody>
      </p:sp>
      <p:sp>
        <p:nvSpPr>
          <p:cNvPr id="44034" name="Rectangle 3">
            <a:extLst>
              <a:ext uri="{FF2B5EF4-FFF2-40B4-BE49-F238E27FC236}">
                <a16:creationId xmlns:a16="http://schemas.microsoft.com/office/drawing/2014/main" id="{0F5DC0B4-1D62-485B-857D-83B184A025A1}"/>
              </a:ext>
            </a:extLst>
          </p:cNvPr>
          <p:cNvSpPr>
            <a:spLocks noGrp="1" noChangeArrowheads="1"/>
          </p:cNvSpPr>
          <p:nvPr>
            <p:ph type="body" sz="quarter" idx="10"/>
          </p:nvPr>
        </p:nvSpPr>
        <p:spPr>
          <a:xfrm>
            <a:off x="358570" y="1371600"/>
            <a:ext cx="11474238" cy="2877711"/>
          </a:xfrm>
        </p:spPr>
        <p:txBody>
          <a:bodyPr/>
          <a:lstStyle/>
          <a:p>
            <a:r>
              <a:rPr lang="ru" altLang="en-US" dirty="0"/>
              <a:t>Существует несколько типов установки Windows 10: от ручного метода установки с DVD до полностью автоматизированной установки по сети.</a:t>
            </a:r>
          </a:p>
          <a:p>
            <a:r>
              <a:rPr lang="ru" altLang="en-US" dirty="0"/>
              <a:t>Узнайте о различных способах установки Windows 10 и выберите наиболее эффективный метод, соответствующий вашим потребностям.</a:t>
            </a:r>
          </a:p>
        </p:txBody>
      </p:sp>
    </p:spTree>
    <p:extLst>
      <p:ext uri="{BB962C8B-B14F-4D97-AF65-F5344CB8AC3E}">
        <p14:creationId xmlns:p14="http://schemas.microsoft.com/office/powerpoint/2010/main" val="74899475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71FD71C-FD10-4AA2-B07A-517E5EE99B9B}"/>
              </a:ext>
            </a:extLst>
          </p:cNvPr>
          <p:cNvSpPr>
            <a:spLocks noGrp="1" noChangeArrowheads="1"/>
          </p:cNvSpPr>
          <p:nvPr>
            <p:ph type="title"/>
          </p:nvPr>
        </p:nvSpPr>
        <p:spPr/>
        <p:txBody>
          <a:bodyPr/>
          <a:lstStyle/>
          <a:p>
            <a:r>
              <a:rPr lang="ru" altLang="en-US" dirty="0"/>
              <a:t>Понимание типов установки (2/3)</a:t>
            </a:r>
          </a:p>
        </p:txBody>
      </p:sp>
      <p:sp>
        <p:nvSpPr>
          <p:cNvPr id="16387" name="Rectangle 3">
            <a:extLst>
              <a:ext uri="{FF2B5EF4-FFF2-40B4-BE49-F238E27FC236}">
                <a16:creationId xmlns:a16="http://schemas.microsoft.com/office/drawing/2014/main" id="{BE0DC9B7-913D-4FA3-A1AB-E077DB76A561}"/>
              </a:ext>
            </a:extLst>
          </p:cNvPr>
          <p:cNvSpPr>
            <a:spLocks noGrp="1" noChangeArrowheads="1"/>
          </p:cNvSpPr>
          <p:nvPr>
            <p:ph type="body" sz="quarter" idx="10"/>
          </p:nvPr>
        </p:nvSpPr>
        <p:spPr>
          <a:xfrm>
            <a:off x="358570" y="1371600"/>
            <a:ext cx="11474238" cy="4216539"/>
          </a:xfrm>
        </p:spPr>
        <p:txBody>
          <a:bodyPr/>
          <a:lstStyle/>
          <a:p>
            <a:r>
              <a:rPr lang="ru" dirty="0"/>
              <a:t>Следующие категории соответствуют требуемому уровню взаимодействия:</a:t>
            </a:r>
          </a:p>
          <a:p>
            <a:pPr lvl="1"/>
            <a:r>
              <a:rPr lang="ru" dirty="0"/>
              <a:t>Установка High Touch (HTI) может включать розничный носитель или стандартный образ (файл ISO).</a:t>
            </a:r>
          </a:p>
          <a:p>
            <a:pPr lvl="1"/>
            <a:r>
              <a:rPr lang="ru" dirty="0"/>
              <a:t>Упрощенная сенсорная установка (LTI) требует некоторого вмешательства человека на ранней стадии установки, но с этого момента она выполняется автоматически (или без присмотра). Он хорошо работает в средах с более чем 150 компьютерами.</a:t>
            </a:r>
          </a:p>
        </p:txBody>
      </p:sp>
    </p:spTree>
    <p:extLst>
      <p:ext uri="{BB962C8B-B14F-4D97-AF65-F5344CB8AC3E}">
        <p14:creationId xmlns:p14="http://schemas.microsoft.com/office/powerpoint/2010/main" val="166761673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914A8AA8-86E3-46D5-86CF-2FB28C1CDA6E}"/>
              </a:ext>
            </a:extLst>
          </p:cNvPr>
          <p:cNvSpPr>
            <a:spLocks noGrp="1" noChangeArrowheads="1"/>
          </p:cNvSpPr>
          <p:nvPr>
            <p:ph type="title"/>
          </p:nvPr>
        </p:nvSpPr>
        <p:spPr/>
        <p:txBody>
          <a:bodyPr/>
          <a:lstStyle/>
          <a:p>
            <a:r>
              <a:rPr lang="ru" altLang="en-US" dirty="0"/>
              <a:t>Понимание типов установки (3/3)</a:t>
            </a:r>
          </a:p>
        </p:txBody>
      </p:sp>
      <p:sp>
        <p:nvSpPr>
          <p:cNvPr id="48130" name="Rectangle 3">
            <a:extLst>
              <a:ext uri="{FF2B5EF4-FFF2-40B4-BE49-F238E27FC236}">
                <a16:creationId xmlns:a16="http://schemas.microsoft.com/office/drawing/2014/main" id="{62406386-9215-4F54-BCAA-3F2E0AB45216}"/>
              </a:ext>
            </a:extLst>
          </p:cNvPr>
          <p:cNvSpPr>
            <a:spLocks noGrp="1" noChangeArrowheads="1"/>
          </p:cNvSpPr>
          <p:nvPr>
            <p:ph type="body" sz="quarter" idx="10"/>
          </p:nvPr>
        </p:nvSpPr>
        <p:spPr/>
        <p:txBody>
          <a:bodyPr/>
          <a:lstStyle/>
          <a:p>
            <a:r>
              <a:rPr lang="ru" altLang="en-US" dirty="0"/>
              <a:t>Zero Touch Installation (ZTI) — это полностью автоматизированный, « </a:t>
            </a:r>
            <a:r>
              <a:rPr lang="ru" altLang="ja-JP" dirty="0"/>
              <a:t>бесконтактный </a:t>
            </a:r>
            <a:r>
              <a:rPr lang="ru" altLang="en-US" dirty="0"/>
              <a:t>» </a:t>
            </a:r>
            <a:r>
              <a:rPr lang="ru" altLang="ja-JP" dirty="0"/>
              <a:t>метод установки Windows. Вам понадобится System Center Configuration Manager (SCCM) для ZTI. SCCM используется для развертывания и обновления серверов, клиентских компьютеров и всех видов устройств в сети.</a:t>
            </a:r>
            <a:endParaRPr lang="en-US" altLang="en-US" dirty="0"/>
          </a:p>
        </p:txBody>
      </p:sp>
    </p:spTree>
    <p:extLst>
      <p:ext uri="{BB962C8B-B14F-4D97-AF65-F5344CB8AC3E}">
        <p14:creationId xmlns:p14="http://schemas.microsoft.com/office/powerpoint/2010/main" val="165034188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B8F543A4-D2CA-4101-AA78-1A3ACA146FF2}"/>
              </a:ext>
            </a:extLst>
          </p:cNvPr>
          <p:cNvSpPr>
            <a:spLocks noGrp="1" noChangeArrowheads="1"/>
          </p:cNvSpPr>
          <p:nvPr>
            <p:ph type="title"/>
          </p:nvPr>
        </p:nvSpPr>
        <p:spPr/>
        <p:txBody>
          <a:bodyPr>
            <a:normAutofit fontScale="90000"/>
          </a:bodyPr>
          <a:lstStyle/>
          <a:p>
            <a:r>
              <a:rPr lang="ru" altLang="en-US" dirty="0"/>
              <a:t>Выполнение чистой установки Windows 10</a:t>
            </a:r>
          </a:p>
        </p:txBody>
      </p:sp>
      <p:sp>
        <p:nvSpPr>
          <p:cNvPr id="50178" name="Rectangle 3">
            <a:extLst>
              <a:ext uri="{FF2B5EF4-FFF2-40B4-BE49-F238E27FC236}">
                <a16:creationId xmlns:a16="http://schemas.microsoft.com/office/drawing/2014/main" id="{6ADC56A7-95DB-4E95-A0D3-D1C7BF207E19}"/>
              </a:ext>
            </a:extLst>
          </p:cNvPr>
          <p:cNvSpPr>
            <a:spLocks noGrp="1" noChangeArrowheads="1"/>
          </p:cNvSpPr>
          <p:nvPr>
            <p:ph type="body" sz="quarter" idx="10"/>
          </p:nvPr>
        </p:nvSpPr>
        <p:spPr/>
        <p:txBody>
          <a:bodyPr/>
          <a:lstStyle/>
          <a:p>
            <a:r>
              <a:rPr lang="ru" altLang="en-US" dirty="0"/>
              <a:t>Самый простой способ — загрузиться с загрузочного установочного диска Windows 10 или USB-накопителя, после чего запустится программа установки.</a:t>
            </a:r>
          </a:p>
          <a:p>
            <a:r>
              <a:rPr lang="ru" altLang="en-US" dirty="0"/>
              <a:t>Вы также можете выполнить поиск и найти инструмент Windows 10 Media Creation, который можно использовать для создания копии ISO-файла Windows 10 на USB-накопителе или DVD-диске.</a:t>
            </a:r>
          </a:p>
          <a:p>
            <a:r>
              <a:rPr lang="ru" altLang="en-US" dirty="0"/>
              <a:t>Затем вы можете использовать USB-накопитель для установки Windows 10.</a:t>
            </a:r>
          </a:p>
        </p:txBody>
      </p:sp>
    </p:spTree>
    <p:extLst>
      <p:ext uri="{BB962C8B-B14F-4D97-AF65-F5344CB8AC3E}">
        <p14:creationId xmlns:p14="http://schemas.microsoft.com/office/powerpoint/2010/main" val="195206653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B70853E-136D-49E9-A9F9-EB12445A7C62}"/>
              </a:ext>
            </a:extLst>
          </p:cNvPr>
          <p:cNvSpPr>
            <a:spLocks noGrp="1"/>
          </p:cNvSpPr>
          <p:nvPr>
            <p:ph type="title"/>
          </p:nvPr>
        </p:nvSpPr>
        <p:spPr/>
        <p:txBody>
          <a:bodyPr/>
          <a:lstStyle/>
          <a:p>
            <a:r>
              <a:rPr lang="ru" dirty="0"/>
              <a:t>Страница установки Windows</a:t>
            </a:r>
          </a:p>
        </p:txBody>
      </p:sp>
      <p:pic>
        <p:nvPicPr>
          <p:cNvPr id="3" name="Picture 2" descr="Screenshot of the Windows Setup window." title="The Windows Setup window">
            <a:extLst>
              <a:ext uri="{FF2B5EF4-FFF2-40B4-BE49-F238E27FC236}">
                <a16:creationId xmlns:a16="http://schemas.microsoft.com/office/drawing/2014/main" id="{D44CF784-24B6-4867-BA62-2D8A7136C4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7594" y="1540618"/>
            <a:ext cx="6276190" cy="4647619"/>
          </a:xfrm>
          <a:prstGeom prst="rect">
            <a:avLst/>
          </a:prstGeom>
        </p:spPr>
      </p:pic>
    </p:spTree>
    <p:extLst>
      <p:ext uri="{BB962C8B-B14F-4D97-AF65-F5344CB8AC3E}">
        <p14:creationId xmlns:p14="http://schemas.microsoft.com/office/powerpoint/2010/main" val="330186765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5CA888FF-1F07-4CC1-862E-489B8E607966}"/>
              </a:ext>
            </a:extLst>
          </p:cNvPr>
          <p:cNvSpPr>
            <a:spLocks noGrp="1" noChangeArrowheads="1"/>
          </p:cNvSpPr>
          <p:nvPr>
            <p:ph type="title"/>
          </p:nvPr>
        </p:nvSpPr>
        <p:spPr/>
        <p:txBody>
          <a:bodyPr/>
          <a:lstStyle/>
          <a:p>
            <a:r>
              <a:rPr lang="ru" altLang="en-US" dirty="0"/>
              <a:t>Понимание систем Windows (1/2)</a:t>
            </a:r>
          </a:p>
        </p:txBody>
      </p:sp>
      <p:sp>
        <p:nvSpPr>
          <p:cNvPr id="19458" name="Rectangle 3">
            <a:extLst>
              <a:ext uri="{FF2B5EF4-FFF2-40B4-BE49-F238E27FC236}">
                <a16:creationId xmlns:a16="http://schemas.microsoft.com/office/drawing/2014/main" id="{1C9F9774-7726-4DCE-93CD-3F72396A2EF3}"/>
              </a:ext>
            </a:extLst>
          </p:cNvPr>
          <p:cNvSpPr>
            <a:spLocks noGrp="1" noChangeArrowheads="1"/>
          </p:cNvSpPr>
          <p:nvPr>
            <p:ph type="body" sz="quarter" idx="10"/>
          </p:nvPr>
        </p:nvSpPr>
        <p:spPr/>
        <p:txBody>
          <a:bodyPr/>
          <a:lstStyle/>
          <a:p>
            <a:r>
              <a:rPr lang="ru" altLang="en-US" dirty="0"/>
              <a:t>Клиентская версия Windows — это версия, которая приобретается и устанавливается на персональные компьютеры, такие как настольные компьютеры, ноутбуки, рабочие станции и планшеты.</a:t>
            </a:r>
          </a:p>
          <a:p>
            <a:r>
              <a:rPr lang="ru" altLang="en-US" dirty="0"/>
              <a:t>Операционные системы Windows Server приобретаются и устанавливаются на автономные физические серверы, блейд-серверы и виртуальные машины.</a:t>
            </a:r>
          </a:p>
        </p:txBody>
      </p:sp>
    </p:spTree>
    <p:extLst>
      <p:ext uri="{BB962C8B-B14F-4D97-AF65-F5344CB8AC3E}">
        <p14:creationId xmlns:p14="http://schemas.microsoft.com/office/powerpoint/2010/main" val="1494149854"/>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6C4295C6-5BE0-41EF-8EEB-57E157E911AE}"/>
              </a:ext>
            </a:extLst>
          </p:cNvPr>
          <p:cNvSpPr>
            <a:spLocks noGrp="1" noChangeArrowheads="1"/>
          </p:cNvSpPr>
          <p:nvPr>
            <p:ph type="title"/>
          </p:nvPr>
        </p:nvSpPr>
        <p:spPr/>
        <p:txBody>
          <a:bodyPr/>
          <a:lstStyle/>
          <a:p>
            <a:r>
              <a:rPr lang="ru" altLang="en-US" dirty="0"/>
              <a:t>Обновление до Windows 10</a:t>
            </a:r>
          </a:p>
        </p:txBody>
      </p:sp>
      <p:sp>
        <p:nvSpPr>
          <p:cNvPr id="54274" name="Rectangle 3">
            <a:extLst>
              <a:ext uri="{FF2B5EF4-FFF2-40B4-BE49-F238E27FC236}">
                <a16:creationId xmlns:a16="http://schemas.microsoft.com/office/drawing/2014/main" id="{85B8BDF1-6107-430C-890B-75E64DC61CC1}"/>
              </a:ext>
            </a:extLst>
          </p:cNvPr>
          <p:cNvSpPr>
            <a:spLocks noGrp="1" noChangeArrowheads="1"/>
          </p:cNvSpPr>
          <p:nvPr>
            <p:ph type="body" sz="quarter" idx="10"/>
          </p:nvPr>
        </p:nvSpPr>
        <p:spPr/>
        <p:txBody>
          <a:bodyPr/>
          <a:lstStyle/>
          <a:p>
            <a:r>
              <a:rPr lang="ru" altLang="en-US" dirty="0"/>
              <a:t>Если вам необходимо выполнить обновление с Windows 7 или Windows 8/8.1 до Windows 10, вы можете использовать загрузочный DVD-диск Windows 10 или загрузочный USB-накопитель.</a:t>
            </a:r>
          </a:p>
          <a:p>
            <a:r>
              <a:rPr lang="ru" altLang="en-US" dirty="0"/>
              <a:t>Вы также можете обновить Windows 10 с помощью инструмента Windows 10 Media Creation.</a:t>
            </a:r>
          </a:p>
        </p:txBody>
      </p:sp>
    </p:spTree>
    <p:extLst>
      <p:ext uri="{BB962C8B-B14F-4D97-AF65-F5344CB8AC3E}">
        <p14:creationId xmlns:p14="http://schemas.microsoft.com/office/powerpoint/2010/main" val="74917650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D4AFD25-BB41-44EB-9937-1CAC90CD38CF}"/>
              </a:ext>
            </a:extLst>
          </p:cNvPr>
          <p:cNvSpPr>
            <a:spLocks noGrp="1" noChangeArrowheads="1"/>
          </p:cNvSpPr>
          <p:nvPr>
            <p:ph type="title"/>
          </p:nvPr>
        </p:nvSpPr>
        <p:spPr/>
        <p:txBody>
          <a:bodyPr/>
          <a:lstStyle/>
          <a:p>
            <a:r>
              <a:rPr lang="ru" altLang="en-US" dirty="0"/>
              <a:t>Переход на Windows 10 (1/3)</a:t>
            </a:r>
          </a:p>
        </p:txBody>
      </p:sp>
      <p:sp>
        <p:nvSpPr>
          <p:cNvPr id="56322" name="Rectangle 3">
            <a:extLst>
              <a:ext uri="{FF2B5EF4-FFF2-40B4-BE49-F238E27FC236}">
                <a16:creationId xmlns:a16="http://schemas.microsoft.com/office/drawing/2014/main" id="{4C3F87DC-B29F-4ACE-B3ED-0E32E46F908C}"/>
              </a:ext>
            </a:extLst>
          </p:cNvPr>
          <p:cNvSpPr>
            <a:spLocks noGrp="1" noChangeArrowheads="1"/>
          </p:cNvSpPr>
          <p:nvPr>
            <p:ph type="body" sz="quarter" idx="10"/>
          </p:nvPr>
        </p:nvSpPr>
        <p:spPr/>
        <p:txBody>
          <a:bodyPr/>
          <a:lstStyle/>
          <a:p>
            <a:r>
              <a:rPr lang="ru" altLang="en-US" dirty="0"/>
              <a:t>Иногда вам может потребоваться переместить пользователя из одной системы в другую, включая перемещение пользователя с компьютера под управлением Windows 7 или Windows 8/8.1 на компьютер под управлением Windows 10.</a:t>
            </a:r>
          </a:p>
          <a:p>
            <a:r>
              <a:rPr lang="ru" altLang="en-US" dirty="0"/>
              <a:t>Одной из наиболее трудоемких задач является перемещение пользовательских файлов и настроек между компьютерами и операционными системами.</a:t>
            </a:r>
          </a:p>
        </p:txBody>
      </p:sp>
    </p:spTree>
    <p:extLst>
      <p:ext uri="{BB962C8B-B14F-4D97-AF65-F5344CB8AC3E}">
        <p14:creationId xmlns:p14="http://schemas.microsoft.com/office/powerpoint/2010/main" val="2811702886"/>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E263CAA6-D5E1-451A-AF6C-34454EA3FACB}"/>
              </a:ext>
            </a:extLst>
          </p:cNvPr>
          <p:cNvSpPr>
            <a:spLocks noGrp="1" noChangeArrowheads="1"/>
          </p:cNvSpPr>
          <p:nvPr>
            <p:ph type="title"/>
          </p:nvPr>
        </p:nvSpPr>
        <p:spPr/>
        <p:txBody>
          <a:bodyPr/>
          <a:lstStyle/>
          <a:p>
            <a:r>
              <a:rPr lang="ru" altLang="en-US" dirty="0"/>
              <a:t>Переход на Windows 10 (2/3)</a:t>
            </a:r>
          </a:p>
        </p:txBody>
      </p:sp>
      <p:sp>
        <p:nvSpPr>
          <p:cNvPr id="58370" name="Rectangle 3">
            <a:extLst>
              <a:ext uri="{FF2B5EF4-FFF2-40B4-BE49-F238E27FC236}">
                <a16:creationId xmlns:a16="http://schemas.microsoft.com/office/drawing/2014/main" id="{ADA5AA34-94EF-4DBA-9238-CFC7D9099BFF}"/>
              </a:ext>
            </a:extLst>
          </p:cNvPr>
          <p:cNvSpPr>
            <a:spLocks noGrp="1" noChangeArrowheads="1"/>
          </p:cNvSpPr>
          <p:nvPr>
            <p:ph type="body" sz="quarter" idx="10"/>
          </p:nvPr>
        </p:nvSpPr>
        <p:spPr/>
        <p:txBody>
          <a:bodyPr/>
          <a:lstStyle/>
          <a:p>
            <a:r>
              <a:rPr lang="ru" altLang="en-US" dirty="0"/>
              <a:t>Средство миграции пользовательской среды (USMT) — это инструмент командной строки, который переносит пользовательские данные из предыдущей установки Windows в новую установку Windows.</a:t>
            </a:r>
          </a:p>
          <a:p>
            <a:r>
              <a:rPr lang="ru" altLang="en-US" dirty="0"/>
              <a:t>Он предоставляет вам возможность настроить процесс миграции профилей пользователей.</a:t>
            </a:r>
          </a:p>
        </p:txBody>
      </p:sp>
    </p:spTree>
    <p:extLst>
      <p:ext uri="{BB962C8B-B14F-4D97-AF65-F5344CB8AC3E}">
        <p14:creationId xmlns:p14="http://schemas.microsoft.com/office/powerpoint/2010/main" val="2583147918"/>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E44DD7E-0F14-4AF3-B80B-EAB93E7393EF}"/>
              </a:ext>
            </a:extLst>
          </p:cNvPr>
          <p:cNvSpPr>
            <a:spLocks noGrp="1" noChangeArrowheads="1"/>
          </p:cNvSpPr>
          <p:nvPr>
            <p:ph type="title"/>
          </p:nvPr>
        </p:nvSpPr>
        <p:spPr/>
        <p:txBody>
          <a:bodyPr/>
          <a:lstStyle/>
          <a:p>
            <a:r>
              <a:rPr lang="ru" altLang="en-US" dirty="0"/>
              <a:t>Переход на Windows 10 (3/3)</a:t>
            </a:r>
          </a:p>
        </p:txBody>
      </p:sp>
      <p:sp>
        <p:nvSpPr>
          <p:cNvPr id="19459" name="Rectangle 3">
            <a:extLst>
              <a:ext uri="{FF2B5EF4-FFF2-40B4-BE49-F238E27FC236}">
                <a16:creationId xmlns:a16="http://schemas.microsoft.com/office/drawing/2014/main" id="{57FA432A-7BB2-4511-B68D-71DCC243A922}"/>
              </a:ext>
            </a:extLst>
          </p:cNvPr>
          <p:cNvSpPr>
            <a:spLocks noGrp="1" noChangeArrowheads="1"/>
          </p:cNvSpPr>
          <p:nvPr>
            <p:ph type="body" sz="quarter" idx="10"/>
          </p:nvPr>
        </p:nvSpPr>
        <p:spPr>
          <a:xfrm>
            <a:off x="358881" y="1980911"/>
            <a:ext cx="11474238" cy="2896177"/>
          </a:xfrm>
        </p:spPr>
        <p:txBody>
          <a:bodyPr/>
          <a:lstStyle/>
          <a:p>
            <a:pPr marL="0" indent="0">
              <a:buNone/>
            </a:pPr>
            <a:r>
              <a:rPr lang="ru" dirty="0"/>
              <a:t>При использовании USMT вам следует использовать следующий трехэтапный процесс:</a:t>
            </a:r>
          </a:p>
          <a:p>
            <a:pPr marL="514350" indent="-514350">
              <a:buFont typeface="+mj-lt"/>
              <a:buAutoNum type="arabicPeriod"/>
            </a:pPr>
            <a:r>
              <a:rPr lang="ru" dirty="0"/>
              <a:t>Спланируйте миграцию.</a:t>
            </a:r>
          </a:p>
          <a:p>
            <a:pPr marL="514350" indent="-514350">
              <a:buFont typeface="+mj-lt"/>
              <a:buAutoNum type="arabicPeriod"/>
            </a:pPr>
            <a:r>
              <a:rPr lang="ru" dirty="0"/>
              <a:t>Соберите файлы и настройки с исходного компьютера.</a:t>
            </a:r>
          </a:p>
          <a:p>
            <a:pPr marL="514350" indent="-514350">
              <a:buFont typeface="+mj-lt"/>
              <a:buAutoNum type="arabicPeriod"/>
            </a:pPr>
            <a:r>
              <a:rPr lang="ru" dirty="0"/>
              <a:t>Подготовьте целевой компьютер и восстановите файлы и настройки.</a:t>
            </a:r>
          </a:p>
          <a:p>
            <a:endParaRPr lang="en-US" dirty="0"/>
          </a:p>
          <a:p>
            <a:endParaRPr lang="en-US" dirty="0"/>
          </a:p>
        </p:txBody>
      </p:sp>
    </p:spTree>
    <p:extLst>
      <p:ext uri="{BB962C8B-B14F-4D97-AF65-F5344CB8AC3E}">
        <p14:creationId xmlns:p14="http://schemas.microsoft.com/office/powerpoint/2010/main" val="2845922655"/>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5CB87BBC-CB38-4605-BB7D-21D431482BA1}"/>
              </a:ext>
            </a:extLst>
          </p:cNvPr>
          <p:cNvSpPr>
            <a:spLocks noGrp="1" noChangeArrowheads="1"/>
          </p:cNvSpPr>
          <p:nvPr>
            <p:ph type="title"/>
          </p:nvPr>
        </p:nvSpPr>
        <p:spPr/>
        <p:txBody>
          <a:bodyPr/>
          <a:lstStyle/>
          <a:p>
            <a:r>
              <a:rPr lang="ru" altLang="en-US" dirty="0"/>
              <a:t>Резюме (1/4)</a:t>
            </a:r>
          </a:p>
        </p:txBody>
      </p:sp>
      <p:sp>
        <p:nvSpPr>
          <p:cNvPr id="62466" name="Rectangle 3">
            <a:extLst>
              <a:ext uri="{FF2B5EF4-FFF2-40B4-BE49-F238E27FC236}">
                <a16:creationId xmlns:a16="http://schemas.microsoft.com/office/drawing/2014/main" id="{CEE5EC90-B1AF-4106-BBD9-DED7E14EEB57}"/>
              </a:ext>
            </a:extLst>
          </p:cNvPr>
          <p:cNvSpPr>
            <a:spLocks noGrp="1" noChangeArrowheads="1"/>
          </p:cNvSpPr>
          <p:nvPr>
            <p:ph type="body" sz="quarter" idx="10"/>
          </p:nvPr>
        </p:nvSpPr>
        <p:spPr>
          <a:xfrm>
            <a:off x="358881" y="1532467"/>
            <a:ext cx="11474238" cy="3323987"/>
          </a:xfrm>
        </p:spPr>
        <p:txBody>
          <a:bodyPr/>
          <a:lstStyle/>
          <a:p>
            <a:r>
              <a:rPr lang="ru" altLang="en-US" dirty="0"/>
              <a:t>Windows 10 — новейшая клиентская операционная система. В отличие от предыдущих версий Windows, Windows 10 представляет собой «операционную систему как услугу», что означает, что она получает постоянные обновления своих функций и возможностей.</a:t>
            </a:r>
          </a:p>
          <a:p>
            <a:r>
              <a:rPr lang="ru" altLang="en-US" dirty="0"/>
              <a:t>Windows 10 поддерживает две платформы: IA-32 и X86-64.</a:t>
            </a:r>
          </a:p>
          <a:p>
            <a:r>
              <a:rPr lang="ru" altLang="en-US" dirty="0"/>
              <a:t>IA-32 предназначен для работы в системах с 32-разрядными процессорами x86.</a:t>
            </a:r>
          </a:p>
          <a:p>
            <a:r>
              <a:rPr lang="ru" altLang="en-US" dirty="0"/>
              <a:t>IA-32 может получить доступ только к 4 ГБ памяти.</a:t>
            </a:r>
          </a:p>
        </p:txBody>
      </p:sp>
    </p:spTree>
    <p:extLst>
      <p:ext uri="{BB962C8B-B14F-4D97-AF65-F5344CB8AC3E}">
        <p14:creationId xmlns:p14="http://schemas.microsoft.com/office/powerpoint/2010/main" val="5152356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C1729602-8C9C-4466-8732-B6D1B893056A}"/>
              </a:ext>
            </a:extLst>
          </p:cNvPr>
          <p:cNvSpPr>
            <a:spLocks noGrp="1" noChangeArrowheads="1"/>
          </p:cNvSpPr>
          <p:nvPr>
            <p:ph type="title"/>
          </p:nvPr>
        </p:nvSpPr>
        <p:spPr/>
        <p:txBody>
          <a:bodyPr/>
          <a:lstStyle/>
          <a:p>
            <a:r>
              <a:rPr lang="ru" altLang="en-US" dirty="0"/>
              <a:t>Резюме (2/4)</a:t>
            </a:r>
          </a:p>
        </p:txBody>
      </p:sp>
      <p:sp>
        <p:nvSpPr>
          <p:cNvPr id="64514" name="Rectangle 3">
            <a:extLst>
              <a:ext uri="{FF2B5EF4-FFF2-40B4-BE49-F238E27FC236}">
                <a16:creationId xmlns:a16="http://schemas.microsoft.com/office/drawing/2014/main" id="{174C3DF7-145C-4FB6-9D35-FCE014FE96BD}"/>
              </a:ext>
            </a:extLst>
          </p:cNvPr>
          <p:cNvSpPr>
            <a:spLocks noGrp="1" noChangeArrowheads="1"/>
          </p:cNvSpPr>
          <p:nvPr>
            <p:ph type="body" sz="quarter" idx="10"/>
          </p:nvPr>
        </p:nvSpPr>
        <p:spPr>
          <a:xfrm>
            <a:off x="358881" y="1701800"/>
            <a:ext cx="11474238" cy="3323987"/>
          </a:xfrm>
        </p:spPr>
        <p:txBody>
          <a:bodyPr/>
          <a:lstStyle/>
          <a:p>
            <a:r>
              <a:rPr lang="ru" altLang="en-US" dirty="0"/>
              <a:t>X86-64 предназначен для работы на процессорах x86-64.</a:t>
            </a:r>
          </a:p>
          <a:p>
            <a:r>
              <a:rPr lang="ru" altLang="en-US" dirty="0"/>
              <a:t>Windows 10 может поддерживать до 128 ГБ памяти, а другие версии для настольных компьютеров — до 2048 ГБ памяти.</a:t>
            </a:r>
          </a:p>
          <a:p>
            <a:r>
              <a:rPr lang="ru" altLang="en-US" dirty="0"/>
              <a:t>Чистая установка Windows — это когда вы устанавливаете Windows, где на жестком диске нет операционной системы, данных или программ, или вы выполняете установку Windows при переформатировании текущего жесткого диска, так что вы устанавливаете Windows на пустой диск. жесткий диск.</a:t>
            </a:r>
          </a:p>
          <a:p>
            <a:endParaRPr lang="en-US" altLang="en-US" dirty="0"/>
          </a:p>
        </p:txBody>
      </p:sp>
    </p:spTree>
    <p:extLst>
      <p:ext uri="{BB962C8B-B14F-4D97-AF65-F5344CB8AC3E}">
        <p14:creationId xmlns:p14="http://schemas.microsoft.com/office/powerpoint/2010/main" val="1344127851"/>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12102D28-D000-46EE-BBDD-522D57047B5C}"/>
              </a:ext>
            </a:extLst>
          </p:cNvPr>
          <p:cNvSpPr>
            <a:spLocks noGrp="1" noChangeArrowheads="1"/>
          </p:cNvSpPr>
          <p:nvPr>
            <p:ph type="title"/>
          </p:nvPr>
        </p:nvSpPr>
        <p:spPr/>
        <p:txBody>
          <a:bodyPr/>
          <a:lstStyle/>
          <a:p>
            <a:r>
              <a:rPr lang="ru" altLang="en-US" dirty="0"/>
              <a:t>Резюме (3/4)</a:t>
            </a:r>
          </a:p>
        </p:txBody>
      </p:sp>
      <p:sp>
        <p:nvSpPr>
          <p:cNvPr id="66562" name="Rectangle 3">
            <a:extLst>
              <a:ext uri="{FF2B5EF4-FFF2-40B4-BE49-F238E27FC236}">
                <a16:creationId xmlns:a16="http://schemas.microsoft.com/office/drawing/2014/main" id="{B52A13AC-823B-4338-9721-F0F23FA7CEC3}"/>
              </a:ext>
            </a:extLst>
          </p:cNvPr>
          <p:cNvSpPr>
            <a:spLocks noGrp="1" noChangeArrowheads="1"/>
          </p:cNvSpPr>
          <p:nvPr>
            <p:ph type="body" sz="quarter" idx="10"/>
          </p:nvPr>
        </p:nvSpPr>
        <p:spPr>
          <a:xfrm>
            <a:off x="358570" y="1371600"/>
            <a:ext cx="11474238" cy="3862596"/>
          </a:xfrm>
        </p:spPr>
        <p:txBody>
          <a:bodyPr/>
          <a:lstStyle/>
          <a:p>
            <a:r>
              <a:rPr lang="ru" altLang="en-US" dirty="0"/>
              <a:t>Обновленная установка Windows — это когда у вас есть </a:t>
            </a:r>
            <a:br>
              <a:rPr lang="en-US" altLang="en-US" dirty="0"/>
            </a:br>
            <a:r>
              <a:rPr lang="ru" altLang="en-US" dirty="0"/>
              <a:t>система под управлением Windows 7 или Windows 8/8.1 </a:t>
            </a:r>
            <a:br>
              <a:rPr lang="en-US" altLang="en-US" dirty="0"/>
            </a:br>
            <a:r>
              <a:rPr lang="ru" altLang="en-US" dirty="0"/>
              <a:t>и вы запускаете программу установки Windows, заменяя </a:t>
            </a:r>
            <a:br>
              <a:rPr lang="en-US" altLang="en-US" dirty="0"/>
            </a:br>
            <a:r>
              <a:rPr lang="ru" altLang="en-US" dirty="0"/>
              <a:t>операционную систему Windows 7 или Windows 8/8.1 на Windows 10.</a:t>
            </a:r>
          </a:p>
          <a:p>
            <a:r>
              <a:rPr lang="ru" altLang="en-US" dirty="0"/>
              <a:t>Вы можете выполнить обновление с Windows 7 или Windows 8/8.1 до аналогичной версии Windows 10.</a:t>
            </a:r>
          </a:p>
        </p:txBody>
      </p:sp>
    </p:spTree>
    <p:extLst>
      <p:ext uri="{BB962C8B-B14F-4D97-AF65-F5344CB8AC3E}">
        <p14:creationId xmlns:p14="http://schemas.microsoft.com/office/powerpoint/2010/main" val="308361310"/>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77E34F7C-4892-47C4-8D67-84729337DC06}"/>
              </a:ext>
            </a:extLst>
          </p:cNvPr>
          <p:cNvSpPr>
            <a:spLocks noGrp="1" noChangeArrowheads="1"/>
          </p:cNvSpPr>
          <p:nvPr>
            <p:ph type="title"/>
          </p:nvPr>
        </p:nvSpPr>
        <p:spPr/>
        <p:txBody>
          <a:bodyPr/>
          <a:lstStyle/>
          <a:p>
            <a:r>
              <a:rPr lang="ru" altLang="en-US" dirty="0"/>
              <a:t>Резюме (4/4)</a:t>
            </a:r>
          </a:p>
        </p:txBody>
      </p:sp>
      <p:sp>
        <p:nvSpPr>
          <p:cNvPr id="68610" name="Rectangle 3">
            <a:extLst>
              <a:ext uri="{FF2B5EF4-FFF2-40B4-BE49-F238E27FC236}">
                <a16:creationId xmlns:a16="http://schemas.microsoft.com/office/drawing/2014/main" id="{EA7455A4-F71B-4B1C-925E-82E96BE10410}"/>
              </a:ext>
            </a:extLst>
          </p:cNvPr>
          <p:cNvSpPr>
            <a:spLocks noGrp="1" noChangeArrowheads="1"/>
          </p:cNvSpPr>
          <p:nvPr>
            <p:ph type="body" sz="quarter" idx="10"/>
          </p:nvPr>
        </p:nvSpPr>
        <p:spPr>
          <a:xfrm>
            <a:off x="358570" y="1371600"/>
            <a:ext cx="11474238" cy="3862596"/>
          </a:xfrm>
        </p:spPr>
        <p:txBody>
          <a:bodyPr/>
          <a:lstStyle/>
          <a:p>
            <a:r>
              <a:rPr lang="ru" altLang="en-US" dirty="0"/>
              <a:t>Средство миграции пользовательской среды (USMT) — это инструмент командной строки </a:t>
            </a:r>
            <a:br>
              <a:rPr lang="en-US" altLang="en-US" dirty="0"/>
            </a:br>
            <a:r>
              <a:rPr lang="ru" altLang="en-US" dirty="0"/>
              <a:t>, который переносит пользовательские данные из предыдущей установки Windows в новую установку Windows.</a:t>
            </a:r>
          </a:p>
          <a:p>
            <a:r>
              <a:rPr lang="ru" altLang="en-US" dirty="0"/>
              <a:t>Методы установки делятся на три основные категории: установка с активным вмешательством (HTI), установка с легким касанием (LTI) и установка без участия пользователя (ZTI). HTI в основном выполняется вручную, а ZTI почти полностью автоматизирован.</a:t>
            </a:r>
          </a:p>
        </p:txBody>
      </p:sp>
    </p:spTree>
    <p:extLst>
      <p:ext uri="{BB962C8B-B14F-4D97-AF65-F5344CB8AC3E}">
        <p14:creationId xmlns:p14="http://schemas.microsoft.com/office/powerpoint/2010/main" val="305377600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49ADAEE-47B3-4BFF-814B-7BC9149D11E6}"/>
              </a:ext>
            </a:extLst>
          </p:cNvPr>
          <p:cNvSpPr>
            <a:spLocks noGrp="1" noChangeArrowheads="1"/>
          </p:cNvSpPr>
          <p:nvPr>
            <p:ph type="title"/>
          </p:nvPr>
        </p:nvSpPr>
        <p:spPr/>
        <p:txBody>
          <a:bodyPr/>
          <a:lstStyle/>
          <a:p>
            <a:r>
              <a:rPr lang="ru" altLang="en-US" dirty="0"/>
              <a:t>Понимание систем Windows (2/2)</a:t>
            </a:r>
          </a:p>
        </p:txBody>
      </p:sp>
      <p:sp>
        <p:nvSpPr>
          <p:cNvPr id="21506" name="Rectangle 3">
            <a:extLst>
              <a:ext uri="{FF2B5EF4-FFF2-40B4-BE49-F238E27FC236}">
                <a16:creationId xmlns:a16="http://schemas.microsoft.com/office/drawing/2014/main" id="{5B8EE2F4-EA1F-428B-A5A7-E48053CE0F30}"/>
              </a:ext>
            </a:extLst>
          </p:cNvPr>
          <p:cNvSpPr>
            <a:spLocks noGrp="1" noChangeArrowheads="1"/>
          </p:cNvSpPr>
          <p:nvPr>
            <p:ph type="body" sz="quarter" idx="10"/>
          </p:nvPr>
        </p:nvSpPr>
        <p:spPr>
          <a:xfrm>
            <a:off x="358570" y="1371600"/>
            <a:ext cx="11474238" cy="2708434"/>
          </a:xfrm>
        </p:spPr>
        <p:txBody>
          <a:bodyPr/>
          <a:lstStyle/>
          <a:p>
            <a:r>
              <a:rPr lang="ru" altLang="en-US" dirty="0"/>
              <a:t>Windows 10 — новейшая клиентская операционная система.</a:t>
            </a:r>
          </a:p>
          <a:p>
            <a:r>
              <a:rPr lang="ru" altLang="en-US" dirty="0"/>
              <a:t>Чтобы отделить Windows 10 от Windows 8/8.1, Microsoft пропустила Windows 9 и перешла на Windows 10.</a:t>
            </a:r>
          </a:p>
          <a:p>
            <a:r>
              <a:rPr lang="ru" altLang="en-US" dirty="0"/>
              <a:t>В отличие от предыдущих версий Windows, Windows 10 представляет собой «операционную систему как услугу», то есть она получает постоянные обновления функций и возможностей.</a:t>
            </a:r>
          </a:p>
        </p:txBody>
      </p:sp>
    </p:spTree>
    <p:extLst>
      <p:ext uri="{BB962C8B-B14F-4D97-AF65-F5344CB8AC3E}">
        <p14:creationId xmlns:p14="http://schemas.microsoft.com/office/powerpoint/2010/main" val="404389928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1E90A9-A3E7-4E6B-ABE0-523F00025EFF}"/>
              </a:ext>
            </a:extLst>
          </p:cNvPr>
          <p:cNvSpPr>
            <a:spLocks noGrp="1"/>
          </p:cNvSpPr>
          <p:nvPr>
            <p:ph type="title"/>
          </p:nvPr>
        </p:nvSpPr>
        <p:spPr/>
        <p:txBody>
          <a:bodyPr>
            <a:normAutofit fontScale="90000"/>
          </a:bodyPr>
          <a:lstStyle/>
          <a:p>
            <a:r>
              <a:rPr lang="ru" dirty="0"/>
              <a:t>Клиентские и серверные операционные системы</a:t>
            </a:r>
          </a:p>
        </p:txBody>
      </p:sp>
      <p:graphicFrame>
        <p:nvGraphicFramePr>
          <p:cNvPr id="7" name="Content Placeholder 6" descr="Table listing Windows client operating systems,Windows server operating systems, and the version number." title="Client and server operating systems">
            <a:extLst>
              <a:ext uri="{FF2B5EF4-FFF2-40B4-BE49-F238E27FC236}">
                <a16:creationId xmlns:a16="http://schemas.microsoft.com/office/drawing/2014/main" id="{DEE55F1F-8D30-4F18-AE1F-E9782559905C}"/>
              </a:ext>
            </a:extLst>
          </p:cNvPr>
          <p:cNvGraphicFramePr>
            <a:graphicFrameLocks/>
          </p:cNvGraphicFramePr>
          <p:nvPr>
            <p:extLst>
              <p:ext uri="{D42A27DB-BD31-4B8C-83A1-F6EECF244321}">
                <p14:modId xmlns:p14="http://schemas.microsoft.com/office/powerpoint/2010/main" val="181878990"/>
              </p:ext>
            </p:extLst>
          </p:nvPr>
        </p:nvGraphicFramePr>
        <p:xfrm>
          <a:off x="358775" y="1381125"/>
          <a:ext cx="11474451" cy="3606800"/>
        </p:xfrm>
        <a:graphic>
          <a:graphicData uri="http://schemas.openxmlformats.org/drawingml/2006/table">
            <a:tbl>
              <a:tblPr firstRow="1" bandCol="1">
                <a:tableStyleId>{5C22544A-7EE6-4342-B048-85BDC9FD1C3A}</a:tableStyleId>
              </a:tblPr>
              <a:tblGrid>
                <a:gridCol w="3824817">
                  <a:extLst>
                    <a:ext uri="{9D8B030D-6E8A-4147-A177-3AD203B41FA5}">
                      <a16:colId xmlns:a16="http://schemas.microsoft.com/office/drawing/2014/main" val="1006841083"/>
                    </a:ext>
                  </a:extLst>
                </a:gridCol>
                <a:gridCol w="5326168">
                  <a:extLst>
                    <a:ext uri="{9D8B030D-6E8A-4147-A177-3AD203B41FA5}">
                      <a16:colId xmlns:a16="http://schemas.microsoft.com/office/drawing/2014/main" val="2431056323"/>
                    </a:ext>
                  </a:extLst>
                </a:gridCol>
                <a:gridCol w="2323466">
                  <a:extLst>
                    <a:ext uri="{9D8B030D-6E8A-4147-A177-3AD203B41FA5}">
                      <a16:colId xmlns:a16="http://schemas.microsoft.com/office/drawing/2014/main" val="465048140"/>
                    </a:ext>
                  </a:extLst>
                </a:gridCol>
              </a:tblGrid>
              <a:tr h="370840">
                <a:tc>
                  <a:txBody>
                    <a:bodyPr/>
                    <a:lstStyle/>
                    <a:p>
                      <a:r>
                        <a:rPr lang="ru" dirty="0"/>
                        <a:t>Клиентские операционные системы</a:t>
                      </a:r>
                    </a:p>
                  </a:txBody>
                  <a:tcPr/>
                </a:tc>
                <a:tc>
                  <a:txBody>
                    <a:bodyPr/>
                    <a:lstStyle/>
                    <a:p>
                      <a:r>
                        <a:rPr lang="ru" dirty="0"/>
                        <a:t>Серверные операционные системы</a:t>
                      </a:r>
                    </a:p>
                  </a:txBody>
                  <a:tcPr/>
                </a:tc>
                <a:tc>
                  <a:txBody>
                    <a:bodyPr/>
                    <a:lstStyle/>
                    <a:p>
                      <a:pPr algn="ctr"/>
                      <a:r>
                        <a:rPr lang="ru" dirty="0"/>
                        <a:t>Номер версии</a:t>
                      </a:r>
                    </a:p>
                  </a:txBody>
                  <a:tcPr/>
                </a:tc>
                <a:extLst>
                  <a:ext uri="{0D108BD9-81ED-4DB2-BD59-A6C34878D82A}">
                    <a16:rowId xmlns:a16="http://schemas.microsoft.com/office/drawing/2014/main" val="266715333"/>
                  </a:ext>
                </a:extLst>
              </a:tr>
              <a:tr h="370840">
                <a:tc>
                  <a:txBody>
                    <a:bodyPr/>
                    <a:lstStyle/>
                    <a:p>
                      <a:r>
                        <a:rPr lang="ru" dirty="0"/>
                        <a:t>Windows 10</a:t>
                      </a:r>
                    </a:p>
                  </a:txBody>
                  <a:tcPr/>
                </a:tc>
                <a:tc>
                  <a:txBody>
                    <a:bodyPr/>
                    <a:lstStyle/>
                    <a:p>
                      <a:r>
                        <a:rPr lang="ru" dirty="0"/>
                        <a:t>Windows Сервер 2016</a:t>
                      </a:r>
                    </a:p>
                  </a:txBody>
                  <a:tcPr/>
                </a:tc>
                <a:tc>
                  <a:txBody>
                    <a:bodyPr/>
                    <a:lstStyle/>
                    <a:p>
                      <a:pPr algn="ctr"/>
                      <a:r>
                        <a:rPr lang="ru" dirty="0"/>
                        <a:t>10,0</a:t>
                      </a:r>
                    </a:p>
                  </a:txBody>
                  <a:tcPr/>
                </a:tc>
                <a:extLst>
                  <a:ext uri="{0D108BD9-81ED-4DB2-BD59-A6C34878D82A}">
                    <a16:rowId xmlns:a16="http://schemas.microsoft.com/office/drawing/2014/main" val="3143179939"/>
                  </a:ext>
                </a:extLst>
              </a:tr>
              <a:tr h="370840">
                <a:tc>
                  <a:txBody>
                    <a:bodyPr/>
                    <a:lstStyle/>
                    <a:p>
                      <a:r>
                        <a:rPr lang="ru" dirty="0"/>
                        <a:t>Windows 8.1</a:t>
                      </a:r>
                    </a:p>
                  </a:txBody>
                  <a:tcPr/>
                </a:tc>
                <a:tc>
                  <a:txBody>
                    <a:bodyPr/>
                    <a:lstStyle/>
                    <a:p>
                      <a:r>
                        <a:rPr lang="ru" dirty="0"/>
                        <a:t>Windows Сервер 2012 Р2</a:t>
                      </a:r>
                    </a:p>
                  </a:txBody>
                  <a:tcPr/>
                </a:tc>
                <a:tc>
                  <a:txBody>
                    <a:bodyPr/>
                    <a:lstStyle/>
                    <a:p>
                      <a:pPr algn="ctr"/>
                      <a:r>
                        <a:rPr lang="ru" dirty="0"/>
                        <a:t>6.3</a:t>
                      </a:r>
                    </a:p>
                  </a:txBody>
                  <a:tcPr/>
                </a:tc>
                <a:extLst>
                  <a:ext uri="{0D108BD9-81ED-4DB2-BD59-A6C34878D82A}">
                    <a16:rowId xmlns:a16="http://schemas.microsoft.com/office/drawing/2014/main" val="2615369099"/>
                  </a:ext>
                </a:extLst>
              </a:tr>
              <a:tr h="370840">
                <a:tc>
                  <a:txBody>
                    <a:bodyPr/>
                    <a:lstStyle/>
                    <a:p>
                      <a:r>
                        <a:rPr lang="ru" dirty="0"/>
                        <a:t>Windows 8</a:t>
                      </a:r>
                    </a:p>
                  </a:txBody>
                  <a:tcPr/>
                </a:tc>
                <a:tc>
                  <a:txBody>
                    <a:bodyPr/>
                    <a:lstStyle/>
                    <a:p>
                      <a:r>
                        <a:rPr lang="ru" dirty="0"/>
                        <a:t>Windows Сервер 2012</a:t>
                      </a:r>
                    </a:p>
                  </a:txBody>
                  <a:tcPr/>
                </a:tc>
                <a:tc>
                  <a:txBody>
                    <a:bodyPr/>
                    <a:lstStyle/>
                    <a:p>
                      <a:pPr algn="ctr"/>
                      <a:r>
                        <a:rPr lang="ru" dirty="0"/>
                        <a:t>6.2</a:t>
                      </a:r>
                    </a:p>
                  </a:txBody>
                  <a:tcPr/>
                </a:tc>
                <a:extLst>
                  <a:ext uri="{0D108BD9-81ED-4DB2-BD59-A6C34878D82A}">
                    <a16:rowId xmlns:a16="http://schemas.microsoft.com/office/drawing/2014/main" val="1049483142"/>
                  </a:ext>
                </a:extLst>
              </a:tr>
              <a:tr h="370840">
                <a:tc>
                  <a:txBody>
                    <a:bodyPr/>
                    <a:lstStyle/>
                    <a:p>
                      <a:r>
                        <a:rPr lang="ru" dirty="0"/>
                        <a:t>Windows 7</a:t>
                      </a:r>
                    </a:p>
                  </a:txBody>
                  <a:tcPr/>
                </a:tc>
                <a:tc>
                  <a:txBody>
                    <a:bodyPr/>
                    <a:lstStyle/>
                    <a:p>
                      <a:r>
                        <a:rPr lang="ru" dirty="0"/>
                        <a:t>Windows Сервер 2008 Р2</a:t>
                      </a:r>
                    </a:p>
                  </a:txBody>
                  <a:tcPr/>
                </a:tc>
                <a:tc>
                  <a:txBody>
                    <a:bodyPr/>
                    <a:lstStyle/>
                    <a:p>
                      <a:pPr algn="ctr"/>
                      <a:r>
                        <a:rPr lang="ru" dirty="0"/>
                        <a:t>6.1</a:t>
                      </a:r>
                    </a:p>
                  </a:txBody>
                  <a:tcPr/>
                </a:tc>
                <a:extLst>
                  <a:ext uri="{0D108BD9-81ED-4DB2-BD59-A6C34878D82A}">
                    <a16:rowId xmlns:a16="http://schemas.microsoft.com/office/drawing/2014/main" val="1369008857"/>
                  </a:ext>
                </a:extLst>
              </a:tr>
              <a:tr h="370840">
                <a:tc>
                  <a:txBody>
                    <a:bodyPr/>
                    <a:lstStyle/>
                    <a:p>
                      <a:r>
                        <a:rPr lang="ru" dirty="0"/>
                        <a:t>Виндоус виста</a:t>
                      </a:r>
                    </a:p>
                  </a:txBody>
                  <a:tcPr/>
                </a:tc>
                <a:tc>
                  <a:txBody>
                    <a:bodyPr/>
                    <a:lstStyle/>
                    <a:p>
                      <a:r>
                        <a:rPr lang="ru" dirty="0"/>
                        <a:t>Windows Сервер 2008</a:t>
                      </a:r>
                    </a:p>
                  </a:txBody>
                  <a:tcPr/>
                </a:tc>
                <a:tc>
                  <a:txBody>
                    <a:bodyPr/>
                    <a:lstStyle/>
                    <a:p>
                      <a:pPr algn="ctr"/>
                      <a:r>
                        <a:rPr lang="ru" dirty="0"/>
                        <a:t>6.0</a:t>
                      </a:r>
                    </a:p>
                  </a:txBody>
                  <a:tcPr/>
                </a:tc>
                <a:extLst>
                  <a:ext uri="{0D108BD9-81ED-4DB2-BD59-A6C34878D82A}">
                    <a16:rowId xmlns:a16="http://schemas.microsoft.com/office/drawing/2014/main" val="2699078263"/>
                  </a:ext>
                </a:extLst>
              </a:tr>
              <a:tr h="370840">
                <a:tc>
                  <a:txBody>
                    <a:bodyPr/>
                    <a:lstStyle/>
                    <a:p>
                      <a:r>
                        <a:rPr lang="ru" dirty="0"/>
                        <a:t>Windows XP</a:t>
                      </a:r>
                    </a:p>
                  </a:txBody>
                  <a:tcPr/>
                </a:tc>
                <a:tc>
                  <a:txBody>
                    <a:bodyPr/>
                    <a:lstStyle/>
                    <a:p>
                      <a:r>
                        <a:rPr lang="ru" dirty="0"/>
                        <a:t>Windows Server 2003/Windows Server 2003 R2</a:t>
                      </a:r>
                    </a:p>
                  </a:txBody>
                  <a:tcPr/>
                </a:tc>
                <a:tc>
                  <a:txBody>
                    <a:bodyPr/>
                    <a:lstStyle/>
                    <a:p>
                      <a:pPr algn="ctr"/>
                      <a:r>
                        <a:rPr lang="ru" dirty="0"/>
                        <a:t>5.1/5.2</a:t>
                      </a:r>
                    </a:p>
                  </a:txBody>
                  <a:tcPr/>
                </a:tc>
                <a:extLst>
                  <a:ext uri="{0D108BD9-81ED-4DB2-BD59-A6C34878D82A}">
                    <a16:rowId xmlns:a16="http://schemas.microsoft.com/office/drawing/2014/main" val="2242497787"/>
                  </a:ext>
                </a:extLst>
              </a:tr>
              <a:tr h="370840">
                <a:tc>
                  <a:txBody>
                    <a:bodyPr/>
                    <a:lstStyle/>
                    <a:p>
                      <a:r>
                        <a:rPr lang="ru" dirty="0"/>
                        <a:t>Windows 2000 Профессионал</a:t>
                      </a:r>
                    </a:p>
                  </a:txBody>
                  <a:tcPr/>
                </a:tc>
                <a:tc>
                  <a:txBody>
                    <a:bodyPr/>
                    <a:lstStyle/>
                    <a:p>
                      <a:r>
                        <a:rPr lang="ru" dirty="0"/>
                        <a:t>Windows 2000 Сервер</a:t>
                      </a:r>
                    </a:p>
                  </a:txBody>
                  <a:tcPr/>
                </a:tc>
                <a:tc>
                  <a:txBody>
                    <a:bodyPr/>
                    <a:lstStyle/>
                    <a:p>
                      <a:pPr algn="ctr"/>
                      <a:r>
                        <a:rPr lang="ru" dirty="0"/>
                        <a:t>5.0</a:t>
                      </a:r>
                    </a:p>
                  </a:txBody>
                  <a:tcPr/>
                </a:tc>
                <a:extLst>
                  <a:ext uri="{0D108BD9-81ED-4DB2-BD59-A6C34878D82A}">
                    <a16:rowId xmlns:a16="http://schemas.microsoft.com/office/drawing/2014/main" val="640188950"/>
                  </a:ext>
                </a:extLst>
              </a:tr>
              <a:tr h="370840">
                <a:tc>
                  <a:txBody>
                    <a:bodyPr/>
                    <a:lstStyle/>
                    <a:p>
                      <a:r>
                        <a:rPr lang="ru" dirty="0"/>
                        <a:t>Рабочая станция Windows NT 4.0</a:t>
                      </a:r>
                    </a:p>
                  </a:txBody>
                  <a:tcPr/>
                </a:tc>
                <a:tc>
                  <a:txBody>
                    <a:bodyPr/>
                    <a:lstStyle/>
                    <a:p>
                      <a:r>
                        <a:rPr lang="ru" dirty="0"/>
                        <a:t>Сервер Windows NT 4.0</a:t>
                      </a:r>
                    </a:p>
                  </a:txBody>
                  <a:tcPr/>
                </a:tc>
                <a:tc>
                  <a:txBody>
                    <a:bodyPr/>
                    <a:lstStyle/>
                    <a:p>
                      <a:pPr algn="ctr"/>
                      <a:r>
                        <a:rPr lang="ru" dirty="0"/>
                        <a:t>4.0</a:t>
                      </a:r>
                    </a:p>
                  </a:txBody>
                  <a:tcPr/>
                </a:tc>
                <a:extLst>
                  <a:ext uri="{0D108BD9-81ED-4DB2-BD59-A6C34878D82A}">
                    <a16:rowId xmlns:a16="http://schemas.microsoft.com/office/drawing/2014/main" val="2011255019"/>
                  </a:ext>
                </a:extLst>
              </a:tr>
            </a:tbl>
          </a:graphicData>
        </a:graphic>
      </p:graphicFrame>
    </p:spTree>
    <p:extLst>
      <p:ext uri="{BB962C8B-B14F-4D97-AF65-F5344CB8AC3E}">
        <p14:creationId xmlns:p14="http://schemas.microsoft.com/office/powerpoint/2010/main" val="189722918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D8692F0-ABBE-4E28-A3EC-209270055F8C}"/>
              </a:ext>
            </a:extLst>
          </p:cNvPr>
          <p:cNvSpPr>
            <a:spLocks noGrp="1" noChangeArrowheads="1"/>
          </p:cNvSpPr>
          <p:nvPr>
            <p:ph type="title"/>
          </p:nvPr>
        </p:nvSpPr>
        <p:spPr/>
        <p:txBody>
          <a:bodyPr>
            <a:normAutofit fontScale="90000"/>
          </a:bodyPr>
          <a:lstStyle/>
          <a:p>
            <a:r>
              <a:rPr lang="ru" altLang="en-US" dirty="0"/>
              <a:t>Понимание пользовательских интерфейсов (UI) (1/2)</a:t>
            </a:r>
          </a:p>
        </p:txBody>
      </p:sp>
      <p:sp>
        <p:nvSpPr>
          <p:cNvPr id="25602" name="Rectangle 3">
            <a:extLst>
              <a:ext uri="{FF2B5EF4-FFF2-40B4-BE49-F238E27FC236}">
                <a16:creationId xmlns:a16="http://schemas.microsoft.com/office/drawing/2014/main" id="{E20293A3-06FB-48F8-B46D-638267F0B48F}"/>
              </a:ext>
            </a:extLst>
          </p:cNvPr>
          <p:cNvSpPr>
            <a:spLocks noGrp="1" noChangeArrowheads="1"/>
          </p:cNvSpPr>
          <p:nvPr>
            <p:ph type="body" sz="quarter" idx="10"/>
          </p:nvPr>
        </p:nvSpPr>
        <p:spPr/>
        <p:txBody>
          <a:bodyPr/>
          <a:lstStyle/>
          <a:p>
            <a:r>
              <a:rPr lang="ru" altLang="en-US" dirty="0"/>
              <a:t>Пользовательский интерфейс (UI) — это часть операционной системы, программы или устройства, которую пользователи используют для ввода и получения данных, а также для указания компьютеру, что делать. Например, чтобы воспроизвести видео, перейдите к папке, где находится видеофайл, и дважды щелкните файл. Windows обычно идентифицирует программу, открывает видеоплеер и воспроизводит файл.</a:t>
            </a:r>
          </a:p>
        </p:txBody>
      </p:sp>
    </p:spTree>
    <p:extLst>
      <p:ext uri="{BB962C8B-B14F-4D97-AF65-F5344CB8AC3E}">
        <p14:creationId xmlns:p14="http://schemas.microsoft.com/office/powerpoint/2010/main" val="5563984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66348F6E-76EA-4232-9BB7-75B1892A6804}"/>
              </a:ext>
            </a:extLst>
          </p:cNvPr>
          <p:cNvSpPr>
            <a:spLocks noGrp="1" noChangeArrowheads="1"/>
          </p:cNvSpPr>
          <p:nvPr>
            <p:ph type="title"/>
          </p:nvPr>
        </p:nvSpPr>
        <p:spPr/>
        <p:txBody>
          <a:bodyPr>
            <a:normAutofit fontScale="90000"/>
          </a:bodyPr>
          <a:lstStyle/>
          <a:p>
            <a:r>
              <a:rPr lang="ru" altLang="en-US" dirty="0"/>
              <a:t>Понимание пользовательских интерфейсов (UI) (2/2)</a:t>
            </a:r>
          </a:p>
        </p:txBody>
      </p:sp>
      <p:sp>
        <p:nvSpPr>
          <p:cNvPr id="8195" name="Rectangle 3">
            <a:extLst>
              <a:ext uri="{FF2B5EF4-FFF2-40B4-BE49-F238E27FC236}">
                <a16:creationId xmlns:a16="http://schemas.microsoft.com/office/drawing/2014/main" id="{269F4FDD-C175-4F58-B815-3BC82BF15BAE}"/>
              </a:ext>
            </a:extLst>
          </p:cNvPr>
          <p:cNvSpPr>
            <a:spLocks noGrp="1" noChangeArrowheads="1"/>
          </p:cNvSpPr>
          <p:nvPr>
            <p:ph type="body" sz="quarter" idx="10"/>
          </p:nvPr>
        </p:nvSpPr>
        <p:spPr>
          <a:xfrm>
            <a:off x="358570" y="1371600"/>
            <a:ext cx="11474238" cy="4093428"/>
          </a:xfrm>
        </p:spPr>
        <p:txBody>
          <a:bodyPr/>
          <a:lstStyle/>
          <a:p>
            <a:pPr marL="0" indent="0">
              <a:buNone/>
            </a:pPr>
            <a:r>
              <a:rPr lang="ru" dirty="0"/>
              <a:t>Существует два типа пользовательских интерфейсов:</a:t>
            </a:r>
          </a:p>
          <a:p>
            <a:r>
              <a:rPr lang="ru" dirty="0"/>
              <a:t>Графический интерфейс пользователя (GUI). Пользователь выполняет действия, нажимая и перемещая кнопки, значки и меню с помощью указывающего устройства, такого как мышь или трекпад.</a:t>
            </a:r>
          </a:p>
          <a:p>
            <a:r>
              <a:rPr lang="ru" dirty="0"/>
              <a:t>Текстовый пользовательский интерфейс (TUI)/интерфейс командной строки (CLI): пользователь выполняет действия, используя клавиатуру для ввода команд.</a:t>
            </a:r>
          </a:p>
        </p:txBody>
      </p:sp>
    </p:spTree>
    <p:extLst>
      <p:ext uri="{BB962C8B-B14F-4D97-AF65-F5344CB8AC3E}">
        <p14:creationId xmlns:p14="http://schemas.microsoft.com/office/powerpoint/2010/main" val="229708800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E84B217-7A76-4D90-8DD2-CAA2705B705E}"/>
              </a:ext>
            </a:extLst>
          </p:cNvPr>
          <p:cNvSpPr>
            <a:spLocks noGrp="1" noChangeArrowheads="1"/>
          </p:cNvSpPr>
          <p:nvPr>
            <p:ph type="title"/>
          </p:nvPr>
        </p:nvSpPr>
        <p:spPr/>
        <p:txBody>
          <a:bodyPr>
            <a:normAutofit fontScale="90000"/>
          </a:bodyPr>
          <a:lstStyle/>
          <a:p>
            <a:r>
              <a:rPr lang="ru" altLang="en-US" dirty="0"/>
              <a:t>Выбор подходящих для использования редакций</a:t>
            </a:r>
          </a:p>
        </p:txBody>
      </p:sp>
      <p:sp>
        <p:nvSpPr>
          <p:cNvPr id="8195" name="Rectangle 3">
            <a:extLst>
              <a:ext uri="{FF2B5EF4-FFF2-40B4-BE49-F238E27FC236}">
                <a16:creationId xmlns:a16="http://schemas.microsoft.com/office/drawing/2014/main" id="{B4F38FF7-24DE-49AD-AEE9-F6EEAA4AA0AF}"/>
              </a:ext>
            </a:extLst>
          </p:cNvPr>
          <p:cNvSpPr>
            <a:spLocks noGrp="1" noChangeArrowheads="1"/>
          </p:cNvSpPr>
          <p:nvPr>
            <p:ph type="body" sz="quarter" idx="10"/>
          </p:nvPr>
        </p:nvSpPr>
        <p:spPr>
          <a:xfrm>
            <a:off x="358570" y="1371600"/>
            <a:ext cx="11474238" cy="3785652"/>
          </a:xfrm>
        </p:spPr>
        <p:txBody>
          <a:bodyPr/>
          <a:lstStyle/>
          <a:p>
            <a:pPr marL="0" indent="0">
              <a:buNone/>
            </a:pPr>
            <a:r>
              <a:rPr lang="ru" dirty="0"/>
              <a:t>Как и предыдущие версии клиентских операционных систем, Windows 10 предлагает несколько редакций.</a:t>
            </a:r>
          </a:p>
          <a:p>
            <a:r>
              <a:rPr lang="ru" dirty="0"/>
              <a:t>Самая простая версия — Windows 10 Home, которая является самой дешевой и имеет наименьшее количество функций.</a:t>
            </a:r>
          </a:p>
          <a:p>
            <a:r>
              <a:rPr lang="ru" dirty="0"/>
              <a:t>Windows 10 Pro включает больше функций, а Windows 10 Enterprise (самая дорогая версия) и Windows 10 Education включают больше всего функций.</a:t>
            </a:r>
          </a:p>
        </p:txBody>
      </p:sp>
    </p:spTree>
    <p:extLst>
      <p:ext uri="{BB962C8B-B14F-4D97-AF65-F5344CB8AC3E}">
        <p14:creationId xmlns:p14="http://schemas.microsoft.com/office/powerpoint/2010/main" val="364259004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B39D230-A4AF-4D34-8D6F-55481F6A3960}"/>
              </a:ext>
            </a:extLst>
          </p:cNvPr>
          <p:cNvSpPr>
            <a:spLocks noGrp="1" noChangeArrowheads="1"/>
          </p:cNvSpPr>
          <p:nvPr>
            <p:ph type="title"/>
          </p:nvPr>
        </p:nvSpPr>
        <p:spPr/>
        <p:txBody>
          <a:bodyPr>
            <a:normAutofit fontScale="90000"/>
          </a:bodyPr>
          <a:lstStyle/>
          <a:p>
            <a:r>
              <a:rPr lang="ru" altLang="en-US" dirty="0"/>
              <a:t>Понимание архитектуры процессора и памяти</a:t>
            </a:r>
          </a:p>
        </p:txBody>
      </p:sp>
      <p:sp>
        <p:nvSpPr>
          <p:cNvPr id="8195" name="Rectangle 3">
            <a:extLst>
              <a:ext uri="{FF2B5EF4-FFF2-40B4-BE49-F238E27FC236}">
                <a16:creationId xmlns:a16="http://schemas.microsoft.com/office/drawing/2014/main" id="{27085BAD-433E-47AF-A3E7-BBC3F7844753}"/>
              </a:ext>
            </a:extLst>
          </p:cNvPr>
          <p:cNvSpPr>
            <a:spLocks noGrp="1" noChangeArrowheads="1"/>
          </p:cNvSpPr>
          <p:nvPr>
            <p:ph type="body" sz="quarter" idx="10"/>
          </p:nvPr>
        </p:nvSpPr>
        <p:spPr>
          <a:xfrm>
            <a:off x="358570" y="1828800"/>
            <a:ext cx="11474238" cy="4078039"/>
          </a:xfrm>
        </p:spPr>
        <p:txBody>
          <a:bodyPr/>
          <a:lstStyle/>
          <a:p>
            <a:r>
              <a:rPr lang="ru" dirty="0"/>
              <a:t>Процессор Windows работает в двух режимах:</a:t>
            </a:r>
          </a:p>
          <a:p>
            <a:pPr lvl="1"/>
            <a:r>
              <a:rPr lang="ru" dirty="0"/>
              <a:t>Режим ядра имеет полный и неограниченный доступ к базовому оборудованию.</a:t>
            </a:r>
          </a:p>
          <a:p>
            <a:pPr lvl="1"/>
            <a:r>
              <a:rPr lang="ru" dirty="0"/>
              <a:t>Пользовательский режим не имеет прямого доступа к оборудованию или эталонной памяти.</a:t>
            </a:r>
          </a:p>
          <a:p>
            <a:r>
              <a:rPr lang="ru" dirty="0"/>
              <a:t>Windows работает на настольном компьютере с процессором на базе архитектуры x86 (32-разрядная версия) или x64 (64-разрядная версия).</a:t>
            </a:r>
          </a:p>
        </p:txBody>
      </p:sp>
    </p:spTree>
    <p:extLst>
      <p:ext uri="{BB962C8B-B14F-4D97-AF65-F5344CB8AC3E}">
        <p14:creationId xmlns:p14="http://schemas.microsoft.com/office/powerpoint/2010/main" val="325664413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10E969F2-0449-4A95-883D-22710A85B12D}"/>
              </a:ext>
            </a:extLst>
          </p:cNvPr>
          <p:cNvSpPr>
            <a:spLocks noGrp="1" noChangeArrowheads="1"/>
          </p:cNvSpPr>
          <p:nvPr>
            <p:ph type="title"/>
          </p:nvPr>
        </p:nvSpPr>
        <p:spPr/>
        <p:txBody>
          <a:bodyPr>
            <a:normAutofit fontScale="90000"/>
          </a:bodyPr>
          <a:lstStyle/>
          <a:p>
            <a:r>
              <a:rPr lang="ru" altLang="en-US" dirty="0"/>
              <a:t>32-битные и 64-битные вычисления (1/2)</a:t>
            </a:r>
          </a:p>
        </p:txBody>
      </p:sp>
      <p:sp>
        <p:nvSpPr>
          <p:cNvPr id="33794" name="Rectangle 3">
            <a:extLst>
              <a:ext uri="{FF2B5EF4-FFF2-40B4-BE49-F238E27FC236}">
                <a16:creationId xmlns:a16="http://schemas.microsoft.com/office/drawing/2014/main" id="{3383D76D-75CD-40F5-9526-B1CCD472C0EC}"/>
              </a:ext>
            </a:extLst>
          </p:cNvPr>
          <p:cNvSpPr>
            <a:spLocks noGrp="1" noChangeArrowheads="1"/>
          </p:cNvSpPr>
          <p:nvPr>
            <p:ph type="body" sz="quarter" idx="10"/>
          </p:nvPr>
        </p:nvSpPr>
        <p:spPr>
          <a:xfrm>
            <a:off x="358570" y="1371600"/>
            <a:ext cx="11474238" cy="3770263"/>
          </a:xfrm>
        </p:spPr>
        <p:txBody>
          <a:bodyPr/>
          <a:lstStyle/>
          <a:p>
            <a:r>
              <a:rPr lang="ru" altLang="en-US" dirty="0"/>
              <a:t>32-битные и 64-битные относятся к способу обработки данных центральным процессором (ЦП) компьютера.</a:t>
            </a:r>
          </a:p>
          <a:p>
            <a:r>
              <a:rPr lang="ru" altLang="en-US" dirty="0"/>
              <a:t>64-битный компьютер может использовать больше оперативной памяти (ОЗУ), чем 32-битный компьютер.</a:t>
            </a:r>
          </a:p>
          <a:p>
            <a:r>
              <a:rPr lang="ru" altLang="en-US" dirty="0"/>
              <a:t>Операционные системы бывают 32-битные и 64-битные версии.</a:t>
            </a:r>
          </a:p>
          <a:p>
            <a:pPr lvl="1"/>
            <a:r>
              <a:rPr lang="ru" altLang="en-US" dirty="0"/>
              <a:t>Должна соответствовать правильная операционная система процессору компьютера.</a:t>
            </a:r>
          </a:p>
        </p:txBody>
      </p:sp>
    </p:spTree>
    <p:extLst>
      <p:ext uri="{BB962C8B-B14F-4D97-AF65-F5344CB8AC3E}">
        <p14:creationId xmlns:p14="http://schemas.microsoft.com/office/powerpoint/2010/main" val="1669453001"/>
      </p:ext>
    </p:extLst>
  </p:cSld>
  <p:clrMapOvr>
    <a:masterClrMapping/>
  </p:clrMapOvr>
  <p:transition>
    <p:fade/>
  </p:transition>
</p:sld>
</file>

<file path=ppt/theme/theme1.xml><?xml version="1.0" encoding="utf-8"?>
<a:theme xmlns:a="http://schemas.openxmlformats.org/drawingml/2006/main" name="MOAC_theme">
  <a:themeElements>
    <a:clrScheme name="Custom 2">
      <a:dk1>
        <a:sysClr val="windowText" lastClr="000000"/>
      </a:dk1>
      <a:lt1>
        <a:sysClr val="window" lastClr="FFFFFF"/>
      </a:lt1>
      <a:dk2>
        <a:srgbClr val="44546A"/>
      </a:dk2>
      <a:lt2>
        <a:srgbClr val="E7E6E6"/>
      </a:lt2>
      <a:accent1>
        <a:srgbClr val="0054A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AC">
      <a:majorFont>
        <a:latin typeface="Segoe UI"/>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VA_theme" id="{FE2E25A0-966F-41AE-AB5F-5A6AF47EB54A}" vid="{4C702016-84DA-4CFA-A467-6A79C6D09682}"/>
    </a:ext>
  </a:extLst>
</a:theme>
</file>

<file path=ppt/theme/theme2.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7" ma:contentTypeDescription="Create a new document." ma:contentTypeScope="" ma:versionID="e5a40829361edf8fd103bdc874243db8">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dca7a73226f97cdcc03e4eeffb012c8a"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0D5659-43BE-4E59-96F4-1AC1AA041025}">
  <ds:schemaRefs>
    <ds:schemaRef ds:uri="http://schemas.microsoft.com/sharepoint/v3/contenttype/forms"/>
  </ds:schemaRefs>
</ds:datastoreItem>
</file>

<file path=customXml/itemProps2.xml><?xml version="1.0" encoding="utf-8"?>
<ds:datastoreItem xmlns:ds="http://schemas.openxmlformats.org/officeDocument/2006/customXml" ds:itemID="{C14E61A3-6F21-40E0-A689-D30D46467DEA}">
  <ds:schemaRefs>
    <ds:schemaRef ds:uri="dc94d77e-d9c2-42fb-a8f5-494b1c2e3696"/>
    <ds:schemaRef ds:uri="http://schemas.microsoft.com/office/infopath/2007/PartnerControls"/>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 ds:uri="bfe0bb63-4151-4360-a7b3-42e232e24132"/>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4F52F7C-374C-4E49-B337-BC0B8E7AF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4d77e-d9c2-42fb-a8f5-494b1c2e3696"/>
    <ds:schemaRef ds:uri="bfe0bb63-4151-4360-a7b3-42e232e24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MVA_theme</Template>
  <TotalTime>0</TotalTime>
  <Words>1374</Words>
  <Application>Microsoft Office PowerPoint</Application>
  <PresentationFormat>Широкоэкранный</PresentationFormat>
  <Paragraphs>141</Paragraphs>
  <Slides>27</Slides>
  <Notes>26</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27</vt:i4>
      </vt:variant>
    </vt:vector>
  </HeadingPairs>
  <TitlesOfParts>
    <vt:vector size="35" baseType="lpstr">
      <vt:lpstr>Arial</vt:lpstr>
      <vt:lpstr>Calibri</vt:lpstr>
      <vt:lpstr>Corbel</vt:lpstr>
      <vt:lpstr>Gill Sans MT</vt:lpstr>
      <vt:lpstr>Segoe UI</vt:lpstr>
      <vt:lpstr>Wingdings 2</vt:lpstr>
      <vt:lpstr>MOAC_theme</vt:lpstr>
      <vt:lpstr>Дивиденд</vt:lpstr>
      <vt:lpstr>Лекция 7</vt:lpstr>
      <vt:lpstr>Понимание систем Windows (1/2)</vt:lpstr>
      <vt:lpstr>Понимание систем Windows (2/2)</vt:lpstr>
      <vt:lpstr>Клиентские и серверные операционные системы</vt:lpstr>
      <vt:lpstr>Понимание пользовательских интерфейсов (UI) (1/2)</vt:lpstr>
      <vt:lpstr>Понимание пользовательских интерфейсов (UI) (2/2)</vt:lpstr>
      <vt:lpstr>Выбор подходящих для использования редакций</vt:lpstr>
      <vt:lpstr>Понимание архитектуры процессора и памяти</vt:lpstr>
      <vt:lpstr>32-битные и 64-битные вычисления (1/2)</vt:lpstr>
      <vt:lpstr>32-битные и 64-битные вычисления (2/2)</vt:lpstr>
      <vt:lpstr>Просмотр информации о системе</vt:lpstr>
      <vt:lpstr>Просмотр значения типа системы</vt:lpstr>
      <vt:lpstr>Понимание драйверов</vt:lpstr>
      <vt:lpstr>Системные требования Windows 10</vt:lpstr>
      <vt:lpstr>Понимание типов установки (1/3)</vt:lpstr>
      <vt:lpstr>Понимание типов установки (2/3)</vt:lpstr>
      <vt:lpstr>Понимание типов установки (3/3)</vt:lpstr>
      <vt:lpstr>Выполнение чистой установки Windows 10</vt:lpstr>
      <vt:lpstr>Страница установки Windows</vt:lpstr>
      <vt:lpstr>Обновление до Windows 10</vt:lpstr>
      <vt:lpstr>Переход на Windows 10 (1/3)</vt:lpstr>
      <vt:lpstr>Переход на Windows 10 (2/3)</vt:lpstr>
      <vt:lpstr>Переход на Windows 10 (3/3)</vt:lpstr>
      <vt:lpstr>Резюме (1/4)</vt:lpstr>
      <vt:lpstr>Резюме (2/4)</vt:lpstr>
      <vt:lpstr>Резюме (3/4)</vt:lpstr>
      <vt:lpstr>Резюме (4/4)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2018-01-30T14:18:45Z</dcterms:created>
  <dcterms:modified xsi:type="dcterms:W3CDTF">2024-03-04T18:09:58Z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