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82D001-AD47-40EA-B3FC-50CD612180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Лекция </a:t>
            </a:r>
            <a:r>
              <a:rPr lang="ru-RU" dirty="0">
                <a:solidFill>
                  <a:srgbClr val="FFC000"/>
                </a:solidFill>
              </a:rPr>
              <a:t>6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B5A2674-7CF9-44BE-991C-79FB49C2C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976178"/>
            <a:ext cx="10993546" cy="590321"/>
          </a:xfrm>
        </p:spPr>
        <p:txBody>
          <a:bodyPr/>
          <a:lstStyle/>
          <a:p>
            <a:pPr algn="r"/>
            <a:r>
              <a:rPr lang="ru-RU" sz="1800" b="0" i="0" u="none" strike="noStrike" baseline="0" dirty="0">
                <a:solidFill>
                  <a:srgbClr val="FFC000"/>
                </a:solidFill>
                <a:latin typeface="Times New Roman" panose="02020603050405020304" pitchFamily="18" charset="0"/>
              </a:rPr>
              <a:t>Управление и настройка резервных копий ОС Windows 11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99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6E0FBD-D0B8-48D7-85E2-574785A1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5711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Резервное копирование данных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3234846-52E4-48E4-BFB2-E5E4B1E9E5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6209" y="2454911"/>
            <a:ext cx="8379581" cy="311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889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7BFDA9-1A7C-478B-90A7-50CA2B5B7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57311"/>
          </a:xfrm>
        </p:spPr>
        <p:txBody>
          <a:bodyPr/>
          <a:lstStyle/>
          <a:p>
            <a:pPr algn="ctr"/>
            <a:r>
              <a:rPr lang="ru-RU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OneDrive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0D8BC4-8AC2-486A-B86A-099741A96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OneDrive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резервного копирования в облако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OneDrive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это облачное хранилище от Microsoft, которое позволяет легко создавать резервные копии ваших файлов и доступ к ним с любого устройства.</a:t>
            </a:r>
          </a:p>
          <a:p>
            <a:pPr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Активируйте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OneDrive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вашем компьютере. Если вы используете учетную запись Microsoft для входа в Windows 11,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OneDrive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скорее всего, уже активирован.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Переместите важные файлы и папки в папку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OneDrive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вашем компьютере. Они будут автоматически синхронизироваться с облачным хранилищем.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управлять настройками синхронизации через приложение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OneDrive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выбирая, какие папки синхронизировать с вашим ПК.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18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B868FD-5F97-4761-8381-563820326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4177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Настройка восстановления системы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4E2AD9-3C62-4286-852D-CD37C85D0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731104"/>
          </a:xfrm>
        </p:spPr>
        <p:txBody>
          <a:bodyPr>
            <a:normAutofit/>
          </a:bodyPr>
          <a:lstStyle/>
          <a:p>
            <a:r>
              <a:rPr lang="ru-RU" sz="2000" dirty="0"/>
              <a:t>Создание точки восстановления в Windows 11 — это процесс, который позволяет сохранить состояние системных файлов, настроек реестра, программ и драйверов на определённый момент времени. Это может быть полезно для восстановления системы в случае возникновения проблем после установки нового программного обеспечения или обновлений.</a:t>
            </a:r>
          </a:p>
        </p:txBody>
      </p:sp>
    </p:spTree>
    <p:extLst>
      <p:ext uri="{BB962C8B-B14F-4D97-AF65-F5344CB8AC3E}">
        <p14:creationId xmlns:p14="http://schemas.microsoft.com/office/powerpoint/2010/main" val="2808698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5AD10-02AC-45CE-B6EA-58E1F48A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1111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Настройка восстановления системы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D7C23F-E0F0-451E-917A-30382C080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13468"/>
            <a:ext cx="11029615" cy="4732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как можно создать точку восстановления в Windows 11: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1: Открытие системы защиты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Введите в поиске на панели задач "Создание точки восстановления" и выберите соответствующий результат для открытия окна свойств "Системы".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открывшемся окне перейдите на вкладку "Защита системы".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2: Проверка включения защиты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"Настройки защиты" проверьте, активирована ли защита для системного диска (обычно диск C:). Если напротив диска указано "Включено", защита системы активна. Если же указано "Отключено", вам нужно её включить.</a:t>
            </a:r>
          </a:p>
          <a:p>
            <a:pPr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включения защиты выберите системный диск и нажмите "Настроить". В открывшемся окне выберите "Включить систему защиты" и нажмите "ОК".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46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0AC1C7-F25E-4565-B955-1FC4094CA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8044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Настройка восстановления системы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D257E3-7A2E-4FBE-BEA4-177A6B848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3: Создание точки восстановления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включения защиты системы нажмите "Создать" в разделе "Создание точки восстановления прямо сейчас для дисков, на которых включена система защиты".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Введите описание точки восстановления, чтобы легче было идентифицировать её в будущем. Например, вы можете назвать её как "До установки программы X" или датой создания. После ввода описания нажмите "Создать".</a:t>
            </a:r>
          </a:p>
          <a:p>
            <a:pPr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начнёт процесс создания точки восстановления. Это может занять несколько минут. По завершении вы увидите сообщение о том, что точка восстановления успешно создана.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12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98C38-D09D-4B92-9DC1-7C8556142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14977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Настройка восстановления системы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6A35024-8929-41C3-8D68-F9430FA94D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8996" y="2121958"/>
            <a:ext cx="7554008" cy="432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82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3166AC-50C3-4590-A354-CFCED9D60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31911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Восстановление системы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99CE6C4-5EFD-40B8-9587-7D97A27183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8340" y="2181225"/>
            <a:ext cx="7475320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23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2D1E9F-2EF9-4BD1-9FC7-67D4A2DD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Резервное копирование данных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8BB7B7-3CC7-44FB-AADC-34F87985C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Резервное копирование данных в операционной системе Windows 11 — это критически важный процесс, который помогает защитить ваши важные файлы от потери из-за аппаратных сбоев, вирусных атак, случайного удаления или других неожиданных проблем.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11 предлагает несколько встроенных инструментов и функций для резервного копирования, включая "Историю файлов" и интеграцию с облачным хранилищем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OneDrive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как вы можете использовать эти средства для создания резервных копий ваших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01395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ECE6A2-6A04-47A2-8866-7B63CB48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8044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Резервное копирование данных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C15CF6-096F-4ED7-89FC-2E367330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04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Использование "Истории файлов" для резервного копирования на внешний диск</a:t>
            </a:r>
          </a:p>
          <a:p>
            <a:pPr marL="0" indent="0">
              <a:buNone/>
            </a:pPr>
            <a:r>
              <a:rPr lang="ru-RU" dirty="0"/>
              <a:t>"История файлов" автоматически копирует файлы из папок, которые вы выбираете, на внешний диск или сетевое местоположение. Вот как настроить её:</a:t>
            </a:r>
          </a:p>
          <a:p>
            <a:pPr>
              <a:buFont typeface="+mj-lt"/>
              <a:buAutoNum type="arabicPeriod"/>
            </a:pPr>
            <a:r>
              <a:rPr lang="ru-RU" b="1" dirty="0"/>
              <a:t>Подключите внешний жёсткий диск</a:t>
            </a:r>
            <a:r>
              <a:rPr lang="ru-RU" dirty="0"/>
              <a:t> к вашему компьютеру. Убедитесь, что на нём достаточно свободного места.</a:t>
            </a:r>
          </a:p>
          <a:p>
            <a:pPr>
              <a:buFont typeface="+mj-lt"/>
              <a:buAutoNum type="arabicPeriod"/>
            </a:pPr>
            <a:r>
              <a:rPr lang="ru-RU" dirty="0"/>
              <a:t>Откройте </a:t>
            </a:r>
            <a:r>
              <a:rPr lang="ru-RU" b="1" dirty="0"/>
              <a:t>Настройки</a:t>
            </a:r>
            <a:r>
              <a:rPr lang="ru-RU" dirty="0"/>
              <a:t> Windows (</a:t>
            </a:r>
            <a:r>
              <a:rPr lang="ru-RU" dirty="0" err="1"/>
              <a:t>Win</a:t>
            </a:r>
            <a:r>
              <a:rPr lang="ru-RU" dirty="0"/>
              <a:t> + I), перейдите в </a:t>
            </a:r>
            <a:r>
              <a:rPr lang="ru-RU" b="1" dirty="0"/>
              <a:t>Система &gt; Память</a:t>
            </a:r>
            <a:r>
              <a:rPr lang="ru-RU" dirty="0"/>
              <a:t> и затем выберите </a:t>
            </a:r>
            <a:r>
              <a:rPr lang="ru-RU" b="1" dirty="0"/>
              <a:t>Резервное копирование параметров</a:t>
            </a:r>
            <a:r>
              <a:rPr lang="ru-RU" dirty="0"/>
              <a:t> в правой части окна.</a:t>
            </a:r>
          </a:p>
          <a:p>
            <a:pPr>
              <a:buFont typeface="+mj-lt"/>
              <a:buAutoNum type="arabicPeriod"/>
            </a:pPr>
            <a:r>
              <a:rPr lang="ru-RU" dirty="0"/>
              <a:t>В разделе "История файлов" выберите </a:t>
            </a:r>
            <a:r>
              <a:rPr lang="ru-RU" b="1" dirty="0"/>
              <a:t>Добавить диск</a:t>
            </a:r>
            <a:r>
              <a:rPr lang="ru-RU" dirty="0"/>
              <a:t>, а затем выберите ваш внешний диск из списка предложенных.</a:t>
            </a:r>
          </a:p>
          <a:p>
            <a:pPr>
              <a:buFont typeface="+mj-lt"/>
              <a:buAutoNum type="arabicPeriod"/>
            </a:pPr>
            <a:r>
              <a:rPr lang="ru-RU" dirty="0"/>
              <a:t>После добавления диска вы можете выбрать папки, которые необходимо включить в резервное копирование, а также изменить настройки, такие как частоту копирования и продолжительность хранения копий.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242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9B080-045D-4D5F-8D8C-D14173119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1111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Резервное копирование данных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990C344-4699-4640-B931-8E364A3361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0326" y="2397698"/>
            <a:ext cx="9274772" cy="362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100391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66</TotalTime>
  <Words>595</Words>
  <Application>Microsoft Office PowerPoint</Application>
  <PresentationFormat>Широкоэкранный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Corbel</vt:lpstr>
      <vt:lpstr>Gill Sans MT</vt:lpstr>
      <vt:lpstr>Times New Roman</vt:lpstr>
      <vt:lpstr>Wingdings 2</vt:lpstr>
      <vt:lpstr>Дивиденд</vt:lpstr>
      <vt:lpstr>Лекция 6</vt:lpstr>
      <vt:lpstr>Настройка восстановления системы</vt:lpstr>
      <vt:lpstr>Настройка восстановления системы</vt:lpstr>
      <vt:lpstr>Настройка восстановления системы</vt:lpstr>
      <vt:lpstr>Настройка восстановления системы</vt:lpstr>
      <vt:lpstr>Восстановление системы</vt:lpstr>
      <vt:lpstr>Резервное копирование данных</vt:lpstr>
      <vt:lpstr>Резервное копирование данных</vt:lpstr>
      <vt:lpstr>Резервное копирование данных</vt:lpstr>
      <vt:lpstr>Резервное копирование данных</vt:lpstr>
      <vt:lpstr>OneDrive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6</dc:title>
  <dc:creator>Владислав Карюкин</dc:creator>
  <cp:lastModifiedBy>Владислав Карюкин</cp:lastModifiedBy>
  <cp:revision>5</cp:revision>
  <dcterms:created xsi:type="dcterms:W3CDTF">2024-02-17T17:50:37Z</dcterms:created>
  <dcterms:modified xsi:type="dcterms:W3CDTF">2024-02-17T18:57:19Z</dcterms:modified>
</cp:coreProperties>
</file>