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6" r:id="rId3"/>
    <p:sldId id="263" r:id="rId4"/>
    <p:sldId id="264" r:id="rId5"/>
    <p:sldId id="260" r:id="rId6"/>
    <p:sldId id="261" r:id="rId7"/>
    <p:sldId id="262" r:id="rId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p:scale>
          <a:sx n="43" d="100"/>
          <a:sy n="43" d="100"/>
        </p:scale>
        <p:origin x="-108" y="-5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895E8928-F83D-CA40-B1CA-522889892C35}"/>
              </a:ext>
            </a:extLst>
          </p:cNvPr>
          <p:cNvSpPr>
            <a:spLocks noGrp="1"/>
          </p:cNvSpPr>
          <p:nvPr>
            <p:ph type="ctrTitle"/>
          </p:nvPr>
        </p:nvSpPr>
        <p:spPr>
          <a:xfrm>
            <a:off x="1524000" y="1122363"/>
            <a:ext cx="9144000" cy="2387600"/>
          </a:xfrm>
        </p:spPr>
        <p:txBody>
          <a:bodyPr anchor="b"/>
          <a:lstStyle>
            <a:lvl1pPr algn="ctr">
              <a:defRPr sz="6000"/>
            </a:lvl1pPr>
          </a:lstStyle>
          <a:p>
            <a:r>
              <a:rPr kumimoji="1" lang="zh-CN" altLang="en-US"/>
              <a:t>单击此处编辑母版标题样式</a:t>
            </a:r>
          </a:p>
        </p:txBody>
      </p:sp>
      <p:sp>
        <p:nvSpPr>
          <p:cNvPr id="3" name="副标题 2">
            <a:extLst>
              <a:ext uri="{FF2B5EF4-FFF2-40B4-BE49-F238E27FC236}">
                <a16:creationId xmlns:a16="http://schemas.microsoft.com/office/drawing/2014/main" xmlns="" id="{ABB5AF3A-98B1-4D40-8448-DC1CB8CF22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CN" altLang="en-US"/>
              <a:t>单击此处编辑母版副标题样式</a:t>
            </a:r>
          </a:p>
        </p:txBody>
      </p:sp>
      <p:sp>
        <p:nvSpPr>
          <p:cNvPr id="4" name="日期占位符 3">
            <a:extLst>
              <a:ext uri="{FF2B5EF4-FFF2-40B4-BE49-F238E27FC236}">
                <a16:creationId xmlns:a16="http://schemas.microsoft.com/office/drawing/2014/main" xmlns="" id="{CBE568B4-9F87-7E42-84C1-0058CBDE4878}"/>
              </a:ext>
            </a:extLst>
          </p:cNvPr>
          <p:cNvSpPr>
            <a:spLocks noGrp="1"/>
          </p:cNvSpPr>
          <p:nvPr>
            <p:ph type="dt" sz="half" idx="10"/>
          </p:nvPr>
        </p:nvSpPr>
        <p:spPr/>
        <p:txBody>
          <a:bodyPr/>
          <a:lstStyle/>
          <a:p>
            <a:fld id="{3C9DD59E-8AD6-A445-B3F1-B6BA90B324C1}" type="datetimeFigureOut">
              <a:rPr kumimoji="1" lang="zh-CN" altLang="en-US" smtClean="0"/>
              <a:t>2022/9/19</a:t>
            </a:fld>
            <a:endParaRPr kumimoji="1" lang="zh-CN" altLang="en-US"/>
          </a:p>
        </p:txBody>
      </p:sp>
      <p:sp>
        <p:nvSpPr>
          <p:cNvPr id="5" name="页脚占位符 4">
            <a:extLst>
              <a:ext uri="{FF2B5EF4-FFF2-40B4-BE49-F238E27FC236}">
                <a16:creationId xmlns:a16="http://schemas.microsoft.com/office/drawing/2014/main" xmlns="" id="{D8D16879-139E-7F45-B574-8D6638AA51A5}"/>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xmlns="" id="{8285BABC-9D8C-B94D-8EA3-4A267BC3819A}"/>
              </a:ext>
            </a:extLst>
          </p:cNvPr>
          <p:cNvSpPr>
            <a:spLocks noGrp="1"/>
          </p:cNvSpPr>
          <p:nvPr>
            <p:ph type="sldNum" sz="quarter" idx="12"/>
          </p:nvPr>
        </p:nvSpPr>
        <p:spPr/>
        <p:txBody>
          <a:bodyPr/>
          <a:lstStyle/>
          <a:p>
            <a:fld id="{7F8CB075-EE2D-7C42-9028-51CABDFF8004}" type="slidenum">
              <a:rPr kumimoji="1" lang="zh-CN" altLang="en-US" smtClean="0"/>
              <a:t>‹#›</a:t>
            </a:fld>
            <a:endParaRPr kumimoji="1" lang="zh-CN" altLang="en-US"/>
          </a:p>
        </p:txBody>
      </p:sp>
    </p:spTree>
    <p:extLst>
      <p:ext uri="{BB962C8B-B14F-4D97-AF65-F5344CB8AC3E}">
        <p14:creationId xmlns:p14="http://schemas.microsoft.com/office/powerpoint/2010/main" val="2871006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54765748-E585-3342-B596-72C69C2A36D4}"/>
              </a:ext>
            </a:extLst>
          </p:cNvPr>
          <p:cNvSpPr>
            <a:spLocks noGrp="1"/>
          </p:cNvSpPr>
          <p:nvPr>
            <p:ph type="title"/>
          </p:nvPr>
        </p:nvSpPr>
        <p:spPr/>
        <p:txBody>
          <a:bodyPr/>
          <a:lstStyle/>
          <a:p>
            <a:r>
              <a:rPr kumimoji="1" lang="zh-CN" altLang="en-US"/>
              <a:t>单击此处编辑母版标题样式</a:t>
            </a:r>
          </a:p>
        </p:txBody>
      </p:sp>
      <p:sp>
        <p:nvSpPr>
          <p:cNvPr id="3" name="竖排文字占位符 2">
            <a:extLst>
              <a:ext uri="{FF2B5EF4-FFF2-40B4-BE49-F238E27FC236}">
                <a16:creationId xmlns:a16="http://schemas.microsoft.com/office/drawing/2014/main" xmlns="" id="{5439B19A-C923-B44C-851D-48A89CA5763B}"/>
              </a:ext>
            </a:extLst>
          </p:cNvPr>
          <p:cNvSpPr>
            <a:spLocks noGrp="1"/>
          </p:cNvSpPr>
          <p:nvPr>
            <p:ph type="body" orient="vert" idx="1"/>
          </p:nvPr>
        </p:nvSpPr>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xmlns="" id="{BF9753B0-8366-EC47-AA00-2CAE4BE1B026}"/>
              </a:ext>
            </a:extLst>
          </p:cNvPr>
          <p:cNvSpPr>
            <a:spLocks noGrp="1"/>
          </p:cNvSpPr>
          <p:nvPr>
            <p:ph type="dt" sz="half" idx="10"/>
          </p:nvPr>
        </p:nvSpPr>
        <p:spPr/>
        <p:txBody>
          <a:bodyPr/>
          <a:lstStyle/>
          <a:p>
            <a:fld id="{3C9DD59E-8AD6-A445-B3F1-B6BA90B324C1}" type="datetimeFigureOut">
              <a:rPr kumimoji="1" lang="zh-CN" altLang="en-US" smtClean="0"/>
              <a:t>2022/9/19</a:t>
            </a:fld>
            <a:endParaRPr kumimoji="1" lang="zh-CN" altLang="en-US"/>
          </a:p>
        </p:txBody>
      </p:sp>
      <p:sp>
        <p:nvSpPr>
          <p:cNvPr id="5" name="页脚占位符 4">
            <a:extLst>
              <a:ext uri="{FF2B5EF4-FFF2-40B4-BE49-F238E27FC236}">
                <a16:creationId xmlns:a16="http://schemas.microsoft.com/office/drawing/2014/main" xmlns="" id="{CD87BDA9-64AA-504E-973B-3893555E1CDC}"/>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xmlns="" id="{DAFBC0CC-A7D8-C943-920A-C36311F99D2C}"/>
              </a:ext>
            </a:extLst>
          </p:cNvPr>
          <p:cNvSpPr>
            <a:spLocks noGrp="1"/>
          </p:cNvSpPr>
          <p:nvPr>
            <p:ph type="sldNum" sz="quarter" idx="12"/>
          </p:nvPr>
        </p:nvSpPr>
        <p:spPr/>
        <p:txBody>
          <a:bodyPr/>
          <a:lstStyle/>
          <a:p>
            <a:fld id="{7F8CB075-EE2D-7C42-9028-51CABDFF8004}" type="slidenum">
              <a:rPr kumimoji="1" lang="zh-CN" altLang="en-US" smtClean="0"/>
              <a:t>‹#›</a:t>
            </a:fld>
            <a:endParaRPr kumimoji="1" lang="zh-CN" altLang="en-US"/>
          </a:p>
        </p:txBody>
      </p:sp>
    </p:spTree>
    <p:extLst>
      <p:ext uri="{BB962C8B-B14F-4D97-AF65-F5344CB8AC3E}">
        <p14:creationId xmlns:p14="http://schemas.microsoft.com/office/powerpoint/2010/main" val="939680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xmlns="" id="{C9628922-9125-0849-900D-6F54BC23E619}"/>
              </a:ext>
            </a:extLst>
          </p:cNvPr>
          <p:cNvSpPr>
            <a:spLocks noGrp="1"/>
          </p:cNvSpPr>
          <p:nvPr>
            <p:ph type="title" orient="vert"/>
          </p:nvPr>
        </p:nvSpPr>
        <p:spPr>
          <a:xfrm>
            <a:off x="8724900" y="365125"/>
            <a:ext cx="2628900" cy="5811838"/>
          </a:xfrm>
        </p:spPr>
        <p:txBody>
          <a:bodyPr vert="eaVert"/>
          <a:lstStyle/>
          <a:p>
            <a:r>
              <a:rPr kumimoji="1" lang="zh-CN" altLang="en-US"/>
              <a:t>单击此处编辑母版标题样式</a:t>
            </a:r>
          </a:p>
        </p:txBody>
      </p:sp>
      <p:sp>
        <p:nvSpPr>
          <p:cNvPr id="3" name="竖排文字占位符 2">
            <a:extLst>
              <a:ext uri="{FF2B5EF4-FFF2-40B4-BE49-F238E27FC236}">
                <a16:creationId xmlns:a16="http://schemas.microsoft.com/office/drawing/2014/main" xmlns="" id="{6872CE68-53C9-9949-B193-22305C6D5A45}"/>
              </a:ext>
            </a:extLst>
          </p:cNvPr>
          <p:cNvSpPr>
            <a:spLocks noGrp="1"/>
          </p:cNvSpPr>
          <p:nvPr>
            <p:ph type="body" orient="vert" idx="1"/>
          </p:nvPr>
        </p:nvSpPr>
        <p:spPr>
          <a:xfrm>
            <a:off x="838200" y="365125"/>
            <a:ext cx="7734300" cy="5811838"/>
          </a:xfrm>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xmlns="" id="{FC0BAB72-5A72-3042-A940-1FF14F97AA2E}"/>
              </a:ext>
            </a:extLst>
          </p:cNvPr>
          <p:cNvSpPr>
            <a:spLocks noGrp="1"/>
          </p:cNvSpPr>
          <p:nvPr>
            <p:ph type="dt" sz="half" idx="10"/>
          </p:nvPr>
        </p:nvSpPr>
        <p:spPr/>
        <p:txBody>
          <a:bodyPr/>
          <a:lstStyle/>
          <a:p>
            <a:fld id="{3C9DD59E-8AD6-A445-B3F1-B6BA90B324C1}" type="datetimeFigureOut">
              <a:rPr kumimoji="1" lang="zh-CN" altLang="en-US" smtClean="0"/>
              <a:t>2022/9/19</a:t>
            </a:fld>
            <a:endParaRPr kumimoji="1" lang="zh-CN" altLang="en-US"/>
          </a:p>
        </p:txBody>
      </p:sp>
      <p:sp>
        <p:nvSpPr>
          <p:cNvPr id="5" name="页脚占位符 4">
            <a:extLst>
              <a:ext uri="{FF2B5EF4-FFF2-40B4-BE49-F238E27FC236}">
                <a16:creationId xmlns:a16="http://schemas.microsoft.com/office/drawing/2014/main" xmlns="" id="{E045EC29-1DDA-EC4F-84E0-7C3DFA39CA78}"/>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xmlns="" id="{BBBCDD9E-B6A3-E94E-B6AA-4157D36A724B}"/>
              </a:ext>
            </a:extLst>
          </p:cNvPr>
          <p:cNvSpPr>
            <a:spLocks noGrp="1"/>
          </p:cNvSpPr>
          <p:nvPr>
            <p:ph type="sldNum" sz="quarter" idx="12"/>
          </p:nvPr>
        </p:nvSpPr>
        <p:spPr/>
        <p:txBody>
          <a:bodyPr/>
          <a:lstStyle/>
          <a:p>
            <a:fld id="{7F8CB075-EE2D-7C42-9028-51CABDFF8004}" type="slidenum">
              <a:rPr kumimoji="1" lang="zh-CN" altLang="en-US" smtClean="0"/>
              <a:t>‹#›</a:t>
            </a:fld>
            <a:endParaRPr kumimoji="1" lang="zh-CN" altLang="en-US"/>
          </a:p>
        </p:txBody>
      </p:sp>
    </p:spTree>
    <p:extLst>
      <p:ext uri="{BB962C8B-B14F-4D97-AF65-F5344CB8AC3E}">
        <p14:creationId xmlns:p14="http://schemas.microsoft.com/office/powerpoint/2010/main" val="1879793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49D419DF-5390-4943-9A2F-F13EEA7B4D91}"/>
              </a:ext>
            </a:extLst>
          </p:cNvPr>
          <p:cNvSpPr>
            <a:spLocks noGrp="1"/>
          </p:cNvSpPr>
          <p:nvPr>
            <p:ph type="title"/>
          </p:nvPr>
        </p:nvSpPr>
        <p:spPr/>
        <p:txBody>
          <a:bodyPr/>
          <a:lstStyle/>
          <a:p>
            <a:r>
              <a:rPr kumimoji="1" lang="zh-CN" altLang="en-US"/>
              <a:t>单击此处编辑母版标题样式</a:t>
            </a:r>
          </a:p>
        </p:txBody>
      </p:sp>
      <p:sp>
        <p:nvSpPr>
          <p:cNvPr id="3" name="内容占位符 2">
            <a:extLst>
              <a:ext uri="{FF2B5EF4-FFF2-40B4-BE49-F238E27FC236}">
                <a16:creationId xmlns:a16="http://schemas.microsoft.com/office/drawing/2014/main" xmlns="" id="{11E333AF-A283-8F47-A0B8-3BB7E01FF638}"/>
              </a:ext>
            </a:extLst>
          </p:cNvPr>
          <p:cNvSpPr>
            <a:spLocks noGrp="1"/>
          </p:cNvSpPr>
          <p:nvPr>
            <p:ph idx="1"/>
          </p:nvPr>
        </p:nvSpPr>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xmlns="" id="{1F906D1D-9229-1143-AC90-5F48D2B9326C}"/>
              </a:ext>
            </a:extLst>
          </p:cNvPr>
          <p:cNvSpPr>
            <a:spLocks noGrp="1"/>
          </p:cNvSpPr>
          <p:nvPr>
            <p:ph type="dt" sz="half" idx="10"/>
          </p:nvPr>
        </p:nvSpPr>
        <p:spPr/>
        <p:txBody>
          <a:bodyPr/>
          <a:lstStyle/>
          <a:p>
            <a:fld id="{3C9DD59E-8AD6-A445-B3F1-B6BA90B324C1}" type="datetimeFigureOut">
              <a:rPr kumimoji="1" lang="zh-CN" altLang="en-US" smtClean="0"/>
              <a:t>2022/9/19</a:t>
            </a:fld>
            <a:endParaRPr kumimoji="1" lang="zh-CN" altLang="en-US"/>
          </a:p>
        </p:txBody>
      </p:sp>
      <p:sp>
        <p:nvSpPr>
          <p:cNvPr id="5" name="页脚占位符 4">
            <a:extLst>
              <a:ext uri="{FF2B5EF4-FFF2-40B4-BE49-F238E27FC236}">
                <a16:creationId xmlns:a16="http://schemas.microsoft.com/office/drawing/2014/main" xmlns="" id="{BAE2B520-008D-4546-80C9-61C66012B9E6}"/>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xmlns="" id="{84AE3FFF-C480-E946-8C4E-A2BCECB18B06}"/>
              </a:ext>
            </a:extLst>
          </p:cNvPr>
          <p:cNvSpPr>
            <a:spLocks noGrp="1"/>
          </p:cNvSpPr>
          <p:nvPr>
            <p:ph type="sldNum" sz="quarter" idx="12"/>
          </p:nvPr>
        </p:nvSpPr>
        <p:spPr/>
        <p:txBody>
          <a:bodyPr/>
          <a:lstStyle/>
          <a:p>
            <a:fld id="{7F8CB075-EE2D-7C42-9028-51CABDFF8004}" type="slidenum">
              <a:rPr kumimoji="1" lang="zh-CN" altLang="en-US" smtClean="0"/>
              <a:t>‹#›</a:t>
            </a:fld>
            <a:endParaRPr kumimoji="1" lang="zh-CN" altLang="en-US"/>
          </a:p>
        </p:txBody>
      </p:sp>
    </p:spTree>
    <p:extLst>
      <p:ext uri="{BB962C8B-B14F-4D97-AF65-F5344CB8AC3E}">
        <p14:creationId xmlns:p14="http://schemas.microsoft.com/office/powerpoint/2010/main" val="2727692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39EB1745-9A87-8047-B957-6CAD4C23B8C5}"/>
              </a:ext>
            </a:extLst>
          </p:cNvPr>
          <p:cNvSpPr>
            <a:spLocks noGrp="1"/>
          </p:cNvSpPr>
          <p:nvPr>
            <p:ph type="title"/>
          </p:nvPr>
        </p:nvSpPr>
        <p:spPr>
          <a:xfrm>
            <a:off x="831850" y="1709738"/>
            <a:ext cx="10515600" cy="2852737"/>
          </a:xfrm>
        </p:spPr>
        <p:txBody>
          <a:bodyPr anchor="b"/>
          <a:lstStyle>
            <a:lvl1pPr>
              <a:defRPr sz="6000"/>
            </a:lvl1pPr>
          </a:lstStyle>
          <a:p>
            <a:r>
              <a:rPr kumimoji="1" lang="zh-CN" altLang="en-US"/>
              <a:t>单击此处编辑母版标题样式</a:t>
            </a:r>
          </a:p>
        </p:txBody>
      </p:sp>
      <p:sp>
        <p:nvSpPr>
          <p:cNvPr id="3" name="文本占位符 2">
            <a:extLst>
              <a:ext uri="{FF2B5EF4-FFF2-40B4-BE49-F238E27FC236}">
                <a16:creationId xmlns:a16="http://schemas.microsoft.com/office/drawing/2014/main" xmlns="" id="{77EF706E-8946-9E48-850A-B3896AFA08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zh-CN" altLang="en-US"/>
              <a:t>单击此处编辑母版文本样式</a:t>
            </a:r>
          </a:p>
        </p:txBody>
      </p:sp>
      <p:sp>
        <p:nvSpPr>
          <p:cNvPr id="4" name="日期占位符 3">
            <a:extLst>
              <a:ext uri="{FF2B5EF4-FFF2-40B4-BE49-F238E27FC236}">
                <a16:creationId xmlns:a16="http://schemas.microsoft.com/office/drawing/2014/main" xmlns="" id="{DB9A5AE0-B77D-B147-8DCE-60520F7C545F}"/>
              </a:ext>
            </a:extLst>
          </p:cNvPr>
          <p:cNvSpPr>
            <a:spLocks noGrp="1"/>
          </p:cNvSpPr>
          <p:nvPr>
            <p:ph type="dt" sz="half" idx="10"/>
          </p:nvPr>
        </p:nvSpPr>
        <p:spPr/>
        <p:txBody>
          <a:bodyPr/>
          <a:lstStyle/>
          <a:p>
            <a:fld id="{3C9DD59E-8AD6-A445-B3F1-B6BA90B324C1}" type="datetimeFigureOut">
              <a:rPr kumimoji="1" lang="zh-CN" altLang="en-US" smtClean="0"/>
              <a:t>2022/9/19</a:t>
            </a:fld>
            <a:endParaRPr kumimoji="1" lang="zh-CN" altLang="en-US"/>
          </a:p>
        </p:txBody>
      </p:sp>
      <p:sp>
        <p:nvSpPr>
          <p:cNvPr id="5" name="页脚占位符 4">
            <a:extLst>
              <a:ext uri="{FF2B5EF4-FFF2-40B4-BE49-F238E27FC236}">
                <a16:creationId xmlns:a16="http://schemas.microsoft.com/office/drawing/2014/main" xmlns="" id="{8C8FCB25-3139-3746-AA3F-5A2338529561}"/>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xmlns="" id="{441293BE-03F7-7242-92F5-EE22E0B171FB}"/>
              </a:ext>
            </a:extLst>
          </p:cNvPr>
          <p:cNvSpPr>
            <a:spLocks noGrp="1"/>
          </p:cNvSpPr>
          <p:nvPr>
            <p:ph type="sldNum" sz="quarter" idx="12"/>
          </p:nvPr>
        </p:nvSpPr>
        <p:spPr/>
        <p:txBody>
          <a:bodyPr/>
          <a:lstStyle/>
          <a:p>
            <a:fld id="{7F8CB075-EE2D-7C42-9028-51CABDFF8004}" type="slidenum">
              <a:rPr kumimoji="1" lang="zh-CN" altLang="en-US" smtClean="0"/>
              <a:t>‹#›</a:t>
            </a:fld>
            <a:endParaRPr kumimoji="1" lang="zh-CN" altLang="en-US"/>
          </a:p>
        </p:txBody>
      </p:sp>
    </p:spTree>
    <p:extLst>
      <p:ext uri="{BB962C8B-B14F-4D97-AF65-F5344CB8AC3E}">
        <p14:creationId xmlns:p14="http://schemas.microsoft.com/office/powerpoint/2010/main" val="2966678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C5688800-2889-EE49-9F03-42D0A5AE98E4}"/>
              </a:ext>
            </a:extLst>
          </p:cNvPr>
          <p:cNvSpPr>
            <a:spLocks noGrp="1"/>
          </p:cNvSpPr>
          <p:nvPr>
            <p:ph type="title"/>
          </p:nvPr>
        </p:nvSpPr>
        <p:spPr/>
        <p:txBody>
          <a:bodyPr/>
          <a:lstStyle/>
          <a:p>
            <a:r>
              <a:rPr kumimoji="1" lang="zh-CN" altLang="en-US"/>
              <a:t>单击此处编辑母版标题样式</a:t>
            </a:r>
          </a:p>
        </p:txBody>
      </p:sp>
      <p:sp>
        <p:nvSpPr>
          <p:cNvPr id="3" name="内容占位符 2">
            <a:extLst>
              <a:ext uri="{FF2B5EF4-FFF2-40B4-BE49-F238E27FC236}">
                <a16:creationId xmlns:a16="http://schemas.microsoft.com/office/drawing/2014/main" xmlns="" id="{CD732C46-79B2-B14A-BF61-BABCA71D855C}"/>
              </a:ext>
            </a:extLst>
          </p:cNvPr>
          <p:cNvSpPr>
            <a:spLocks noGrp="1"/>
          </p:cNvSpPr>
          <p:nvPr>
            <p:ph sz="half" idx="1"/>
          </p:nvPr>
        </p:nvSpPr>
        <p:spPr>
          <a:xfrm>
            <a:off x="838200" y="1825625"/>
            <a:ext cx="5181600" cy="435133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内容占位符 3">
            <a:extLst>
              <a:ext uri="{FF2B5EF4-FFF2-40B4-BE49-F238E27FC236}">
                <a16:creationId xmlns:a16="http://schemas.microsoft.com/office/drawing/2014/main" xmlns="" id="{914F75D9-81D4-1D4E-B239-FF355E3D825D}"/>
              </a:ext>
            </a:extLst>
          </p:cNvPr>
          <p:cNvSpPr>
            <a:spLocks noGrp="1"/>
          </p:cNvSpPr>
          <p:nvPr>
            <p:ph sz="half" idx="2"/>
          </p:nvPr>
        </p:nvSpPr>
        <p:spPr>
          <a:xfrm>
            <a:off x="6172200" y="1825625"/>
            <a:ext cx="5181600" cy="435133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日期占位符 4">
            <a:extLst>
              <a:ext uri="{FF2B5EF4-FFF2-40B4-BE49-F238E27FC236}">
                <a16:creationId xmlns:a16="http://schemas.microsoft.com/office/drawing/2014/main" xmlns="" id="{4C3CD1B4-9474-3740-AA68-392C221A7FBE}"/>
              </a:ext>
            </a:extLst>
          </p:cNvPr>
          <p:cNvSpPr>
            <a:spLocks noGrp="1"/>
          </p:cNvSpPr>
          <p:nvPr>
            <p:ph type="dt" sz="half" idx="10"/>
          </p:nvPr>
        </p:nvSpPr>
        <p:spPr/>
        <p:txBody>
          <a:bodyPr/>
          <a:lstStyle/>
          <a:p>
            <a:fld id="{3C9DD59E-8AD6-A445-B3F1-B6BA90B324C1}" type="datetimeFigureOut">
              <a:rPr kumimoji="1" lang="zh-CN" altLang="en-US" smtClean="0"/>
              <a:t>2022/9/19</a:t>
            </a:fld>
            <a:endParaRPr kumimoji="1" lang="zh-CN" altLang="en-US"/>
          </a:p>
        </p:txBody>
      </p:sp>
      <p:sp>
        <p:nvSpPr>
          <p:cNvPr id="6" name="页脚占位符 5">
            <a:extLst>
              <a:ext uri="{FF2B5EF4-FFF2-40B4-BE49-F238E27FC236}">
                <a16:creationId xmlns:a16="http://schemas.microsoft.com/office/drawing/2014/main" xmlns="" id="{92D5F046-2DC8-1444-AC43-E12D4AF7DEB2}"/>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xmlns="" id="{AC50E860-8D3C-CA48-8429-02D296A0C70A}"/>
              </a:ext>
            </a:extLst>
          </p:cNvPr>
          <p:cNvSpPr>
            <a:spLocks noGrp="1"/>
          </p:cNvSpPr>
          <p:nvPr>
            <p:ph type="sldNum" sz="quarter" idx="12"/>
          </p:nvPr>
        </p:nvSpPr>
        <p:spPr/>
        <p:txBody>
          <a:bodyPr/>
          <a:lstStyle/>
          <a:p>
            <a:fld id="{7F8CB075-EE2D-7C42-9028-51CABDFF8004}" type="slidenum">
              <a:rPr kumimoji="1" lang="zh-CN" altLang="en-US" smtClean="0"/>
              <a:t>‹#›</a:t>
            </a:fld>
            <a:endParaRPr kumimoji="1" lang="zh-CN" altLang="en-US"/>
          </a:p>
        </p:txBody>
      </p:sp>
    </p:spTree>
    <p:extLst>
      <p:ext uri="{BB962C8B-B14F-4D97-AF65-F5344CB8AC3E}">
        <p14:creationId xmlns:p14="http://schemas.microsoft.com/office/powerpoint/2010/main" val="2886568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8D2628FD-6EA6-8148-81C4-FD40D92A0A5D}"/>
              </a:ext>
            </a:extLst>
          </p:cNvPr>
          <p:cNvSpPr>
            <a:spLocks noGrp="1"/>
          </p:cNvSpPr>
          <p:nvPr>
            <p:ph type="title"/>
          </p:nvPr>
        </p:nvSpPr>
        <p:spPr>
          <a:xfrm>
            <a:off x="839788" y="365125"/>
            <a:ext cx="10515600" cy="1325563"/>
          </a:xfrm>
        </p:spPr>
        <p:txBody>
          <a:bodyPr/>
          <a:lstStyle/>
          <a:p>
            <a:r>
              <a:rPr kumimoji="1" lang="zh-CN" altLang="en-US"/>
              <a:t>单击此处编辑母版标题样式</a:t>
            </a:r>
          </a:p>
        </p:txBody>
      </p:sp>
      <p:sp>
        <p:nvSpPr>
          <p:cNvPr id="3" name="文本占位符 2">
            <a:extLst>
              <a:ext uri="{FF2B5EF4-FFF2-40B4-BE49-F238E27FC236}">
                <a16:creationId xmlns:a16="http://schemas.microsoft.com/office/drawing/2014/main" xmlns="" id="{1D11F558-77A8-A54C-8183-8A5C7DA9E8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4" name="内容占位符 3">
            <a:extLst>
              <a:ext uri="{FF2B5EF4-FFF2-40B4-BE49-F238E27FC236}">
                <a16:creationId xmlns:a16="http://schemas.microsoft.com/office/drawing/2014/main" xmlns="" id="{BCD229FF-E56F-944C-BEAE-C1528C08FFA8}"/>
              </a:ext>
            </a:extLst>
          </p:cNvPr>
          <p:cNvSpPr>
            <a:spLocks noGrp="1"/>
          </p:cNvSpPr>
          <p:nvPr>
            <p:ph sz="half" idx="2"/>
          </p:nvPr>
        </p:nvSpPr>
        <p:spPr>
          <a:xfrm>
            <a:off x="839788" y="2505075"/>
            <a:ext cx="5157787" cy="368458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文本占位符 4">
            <a:extLst>
              <a:ext uri="{FF2B5EF4-FFF2-40B4-BE49-F238E27FC236}">
                <a16:creationId xmlns:a16="http://schemas.microsoft.com/office/drawing/2014/main" xmlns="" id="{9C2CD0A3-9224-C34A-B369-158F90D819D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6" name="内容占位符 5">
            <a:extLst>
              <a:ext uri="{FF2B5EF4-FFF2-40B4-BE49-F238E27FC236}">
                <a16:creationId xmlns:a16="http://schemas.microsoft.com/office/drawing/2014/main" xmlns="" id="{64BB79E0-FB00-9349-89EA-0774156F8E48}"/>
              </a:ext>
            </a:extLst>
          </p:cNvPr>
          <p:cNvSpPr>
            <a:spLocks noGrp="1"/>
          </p:cNvSpPr>
          <p:nvPr>
            <p:ph sz="quarter" idx="4"/>
          </p:nvPr>
        </p:nvSpPr>
        <p:spPr>
          <a:xfrm>
            <a:off x="6172200" y="2505075"/>
            <a:ext cx="5183188" cy="368458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7" name="日期占位符 6">
            <a:extLst>
              <a:ext uri="{FF2B5EF4-FFF2-40B4-BE49-F238E27FC236}">
                <a16:creationId xmlns:a16="http://schemas.microsoft.com/office/drawing/2014/main" xmlns="" id="{FD841484-B2B2-804A-8034-FF155323C59C}"/>
              </a:ext>
            </a:extLst>
          </p:cNvPr>
          <p:cNvSpPr>
            <a:spLocks noGrp="1"/>
          </p:cNvSpPr>
          <p:nvPr>
            <p:ph type="dt" sz="half" idx="10"/>
          </p:nvPr>
        </p:nvSpPr>
        <p:spPr/>
        <p:txBody>
          <a:bodyPr/>
          <a:lstStyle/>
          <a:p>
            <a:fld id="{3C9DD59E-8AD6-A445-B3F1-B6BA90B324C1}" type="datetimeFigureOut">
              <a:rPr kumimoji="1" lang="zh-CN" altLang="en-US" smtClean="0"/>
              <a:t>2022/9/19</a:t>
            </a:fld>
            <a:endParaRPr kumimoji="1" lang="zh-CN" altLang="en-US"/>
          </a:p>
        </p:txBody>
      </p:sp>
      <p:sp>
        <p:nvSpPr>
          <p:cNvPr id="8" name="页脚占位符 7">
            <a:extLst>
              <a:ext uri="{FF2B5EF4-FFF2-40B4-BE49-F238E27FC236}">
                <a16:creationId xmlns:a16="http://schemas.microsoft.com/office/drawing/2014/main" xmlns="" id="{E482D069-74AE-834A-90AB-C789CFA85423}"/>
              </a:ext>
            </a:extLst>
          </p:cNvPr>
          <p:cNvSpPr>
            <a:spLocks noGrp="1"/>
          </p:cNvSpPr>
          <p:nvPr>
            <p:ph type="ftr" sz="quarter" idx="11"/>
          </p:nvPr>
        </p:nvSpPr>
        <p:spPr/>
        <p:txBody>
          <a:bodyPr/>
          <a:lstStyle/>
          <a:p>
            <a:endParaRPr kumimoji="1" lang="zh-CN" altLang="en-US"/>
          </a:p>
        </p:txBody>
      </p:sp>
      <p:sp>
        <p:nvSpPr>
          <p:cNvPr id="9" name="灯片编号占位符 8">
            <a:extLst>
              <a:ext uri="{FF2B5EF4-FFF2-40B4-BE49-F238E27FC236}">
                <a16:creationId xmlns:a16="http://schemas.microsoft.com/office/drawing/2014/main" xmlns="" id="{A7A1283B-7F07-A340-A004-324E44E4C03C}"/>
              </a:ext>
            </a:extLst>
          </p:cNvPr>
          <p:cNvSpPr>
            <a:spLocks noGrp="1"/>
          </p:cNvSpPr>
          <p:nvPr>
            <p:ph type="sldNum" sz="quarter" idx="12"/>
          </p:nvPr>
        </p:nvSpPr>
        <p:spPr/>
        <p:txBody>
          <a:bodyPr/>
          <a:lstStyle/>
          <a:p>
            <a:fld id="{7F8CB075-EE2D-7C42-9028-51CABDFF8004}" type="slidenum">
              <a:rPr kumimoji="1" lang="zh-CN" altLang="en-US" smtClean="0"/>
              <a:t>‹#›</a:t>
            </a:fld>
            <a:endParaRPr kumimoji="1" lang="zh-CN" altLang="en-US"/>
          </a:p>
        </p:txBody>
      </p:sp>
    </p:spTree>
    <p:extLst>
      <p:ext uri="{BB962C8B-B14F-4D97-AF65-F5344CB8AC3E}">
        <p14:creationId xmlns:p14="http://schemas.microsoft.com/office/powerpoint/2010/main" val="384815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ECE852B5-98B3-4C43-86DB-42796180D273}"/>
              </a:ext>
            </a:extLst>
          </p:cNvPr>
          <p:cNvSpPr>
            <a:spLocks noGrp="1"/>
          </p:cNvSpPr>
          <p:nvPr>
            <p:ph type="title"/>
          </p:nvPr>
        </p:nvSpPr>
        <p:spPr/>
        <p:txBody>
          <a:bodyPr/>
          <a:lstStyle/>
          <a:p>
            <a:r>
              <a:rPr kumimoji="1" lang="zh-CN" altLang="en-US"/>
              <a:t>单击此处编辑母版标题样式</a:t>
            </a:r>
          </a:p>
        </p:txBody>
      </p:sp>
      <p:sp>
        <p:nvSpPr>
          <p:cNvPr id="3" name="日期占位符 2">
            <a:extLst>
              <a:ext uri="{FF2B5EF4-FFF2-40B4-BE49-F238E27FC236}">
                <a16:creationId xmlns:a16="http://schemas.microsoft.com/office/drawing/2014/main" xmlns="" id="{DFBE1694-C805-804D-9FA0-7D7482506AE2}"/>
              </a:ext>
            </a:extLst>
          </p:cNvPr>
          <p:cNvSpPr>
            <a:spLocks noGrp="1"/>
          </p:cNvSpPr>
          <p:nvPr>
            <p:ph type="dt" sz="half" idx="10"/>
          </p:nvPr>
        </p:nvSpPr>
        <p:spPr/>
        <p:txBody>
          <a:bodyPr/>
          <a:lstStyle/>
          <a:p>
            <a:fld id="{3C9DD59E-8AD6-A445-B3F1-B6BA90B324C1}" type="datetimeFigureOut">
              <a:rPr kumimoji="1" lang="zh-CN" altLang="en-US" smtClean="0"/>
              <a:t>2022/9/19</a:t>
            </a:fld>
            <a:endParaRPr kumimoji="1" lang="zh-CN" altLang="en-US"/>
          </a:p>
        </p:txBody>
      </p:sp>
      <p:sp>
        <p:nvSpPr>
          <p:cNvPr id="4" name="页脚占位符 3">
            <a:extLst>
              <a:ext uri="{FF2B5EF4-FFF2-40B4-BE49-F238E27FC236}">
                <a16:creationId xmlns:a16="http://schemas.microsoft.com/office/drawing/2014/main" xmlns="" id="{CF5CFFAB-EB42-124F-A960-39B2628C1620}"/>
              </a:ext>
            </a:extLst>
          </p:cNvPr>
          <p:cNvSpPr>
            <a:spLocks noGrp="1"/>
          </p:cNvSpPr>
          <p:nvPr>
            <p:ph type="ftr" sz="quarter" idx="11"/>
          </p:nvPr>
        </p:nvSpPr>
        <p:spPr/>
        <p:txBody>
          <a:bodyPr/>
          <a:lstStyle/>
          <a:p>
            <a:endParaRPr kumimoji="1" lang="zh-CN" altLang="en-US"/>
          </a:p>
        </p:txBody>
      </p:sp>
      <p:sp>
        <p:nvSpPr>
          <p:cNvPr id="5" name="灯片编号占位符 4">
            <a:extLst>
              <a:ext uri="{FF2B5EF4-FFF2-40B4-BE49-F238E27FC236}">
                <a16:creationId xmlns:a16="http://schemas.microsoft.com/office/drawing/2014/main" xmlns="" id="{634C104A-4BCA-5A43-A019-F7D9566371A4}"/>
              </a:ext>
            </a:extLst>
          </p:cNvPr>
          <p:cNvSpPr>
            <a:spLocks noGrp="1"/>
          </p:cNvSpPr>
          <p:nvPr>
            <p:ph type="sldNum" sz="quarter" idx="12"/>
          </p:nvPr>
        </p:nvSpPr>
        <p:spPr/>
        <p:txBody>
          <a:bodyPr/>
          <a:lstStyle/>
          <a:p>
            <a:fld id="{7F8CB075-EE2D-7C42-9028-51CABDFF8004}" type="slidenum">
              <a:rPr kumimoji="1" lang="zh-CN" altLang="en-US" smtClean="0"/>
              <a:t>‹#›</a:t>
            </a:fld>
            <a:endParaRPr kumimoji="1" lang="zh-CN" altLang="en-US"/>
          </a:p>
        </p:txBody>
      </p:sp>
    </p:spTree>
    <p:extLst>
      <p:ext uri="{BB962C8B-B14F-4D97-AF65-F5344CB8AC3E}">
        <p14:creationId xmlns:p14="http://schemas.microsoft.com/office/powerpoint/2010/main" val="872270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xmlns="" id="{94DAFBF3-17AE-3046-B016-D3F1F9F800E9}"/>
              </a:ext>
            </a:extLst>
          </p:cNvPr>
          <p:cNvSpPr>
            <a:spLocks noGrp="1"/>
          </p:cNvSpPr>
          <p:nvPr>
            <p:ph type="dt" sz="half" idx="10"/>
          </p:nvPr>
        </p:nvSpPr>
        <p:spPr/>
        <p:txBody>
          <a:bodyPr/>
          <a:lstStyle/>
          <a:p>
            <a:fld id="{3C9DD59E-8AD6-A445-B3F1-B6BA90B324C1}" type="datetimeFigureOut">
              <a:rPr kumimoji="1" lang="zh-CN" altLang="en-US" smtClean="0"/>
              <a:t>2022/9/19</a:t>
            </a:fld>
            <a:endParaRPr kumimoji="1" lang="zh-CN" altLang="en-US"/>
          </a:p>
        </p:txBody>
      </p:sp>
      <p:sp>
        <p:nvSpPr>
          <p:cNvPr id="3" name="页脚占位符 2">
            <a:extLst>
              <a:ext uri="{FF2B5EF4-FFF2-40B4-BE49-F238E27FC236}">
                <a16:creationId xmlns:a16="http://schemas.microsoft.com/office/drawing/2014/main" xmlns="" id="{29E2D5F9-A74F-D543-A3BF-7FC7E6EECD85}"/>
              </a:ext>
            </a:extLst>
          </p:cNvPr>
          <p:cNvSpPr>
            <a:spLocks noGrp="1"/>
          </p:cNvSpPr>
          <p:nvPr>
            <p:ph type="ftr" sz="quarter" idx="11"/>
          </p:nvPr>
        </p:nvSpPr>
        <p:spPr/>
        <p:txBody>
          <a:bodyPr/>
          <a:lstStyle/>
          <a:p>
            <a:endParaRPr kumimoji="1" lang="zh-CN" altLang="en-US"/>
          </a:p>
        </p:txBody>
      </p:sp>
      <p:sp>
        <p:nvSpPr>
          <p:cNvPr id="4" name="灯片编号占位符 3">
            <a:extLst>
              <a:ext uri="{FF2B5EF4-FFF2-40B4-BE49-F238E27FC236}">
                <a16:creationId xmlns:a16="http://schemas.microsoft.com/office/drawing/2014/main" xmlns="" id="{21450D27-4F87-6E40-BA10-727A0FAA19FF}"/>
              </a:ext>
            </a:extLst>
          </p:cNvPr>
          <p:cNvSpPr>
            <a:spLocks noGrp="1"/>
          </p:cNvSpPr>
          <p:nvPr>
            <p:ph type="sldNum" sz="quarter" idx="12"/>
          </p:nvPr>
        </p:nvSpPr>
        <p:spPr/>
        <p:txBody>
          <a:bodyPr/>
          <a:lstStyle/>
          <a:p>
            <a:fld id="{7F8CB075-EE2D-7C42-9028-51CABDFF8004}" type="slidenum">
              <a:rPr kumimoji="1" lang="zh-CN" altLang="en-US" smtClean="0"/>
              <a:t>‹#›</a:t>
            </a:fld>
            <a:endParaRPr kumimoji="1" lang="zh-CN" altLang="en-US"/>
          </a:p>
        </p:txBody>
      </p:sp>
    </p:spTree>
    <p:extLst>
      <p:ext uri="{BB962C8B-B14F-4D97-AF65-F5344CB8AC3E}">
        <p14:creationId xmlns:p14="http://schemas.microsoft.com/office/powerpoint/2010/main" val="843176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AC653962-5382-4A4F-81CD-1568E585A3E0}"/>
              </a:ext>
            </a:extLst>
          </p:cNvPr>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内容占位符 2">
            <a:extLst>
              <a:ext uri="{FF2B5EF4-FFF2-40B4-BE49-F238E27FC236}">
                <a16:creationId xmlns:a16="http://schemas.microsoft.com/office/drawing/2014/main" xmlns="" id="{E1416D36-20C9-7B46-B40B-2E89D0BD383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文本占位符 3">
            <a:extLst>
              <a:ext uri="{FF2B5EF4-FFF2-40B4-BE49-F238E27FC236}">
                <a16:creationId xmlns:a16="http://schemas.microsoft.com/office/drawing/2014/main" xmlns="" id="{E4FF5E84-1942-E942-9CCB-71DAB6B557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p>
        </p:txBody>
      </p:sp>
      <p:sp>
        <p:nvSpPr>
          <p:cNvPr id="5" name="日期占位符 4">
            <a:extLst>
              <a:ext uri="{FF2B5EF4-FFF2-40B4-BE49-F238E27FC236}">
                <a16:creationId xmlns:a16="http://schemas.microsoft.com/office/drawing/2014/main" xmlns="" id="{CA38EA74-2A39-7C40-B503-513C305C358D}"/>
              </a:ext>
            </a:extLst>
          </p:cNvPr>
          <p:cNvSpPr>
            <a:spLocks noGrp="1"/>
          </p:cNvSpPr>
          <p:nvPr>
            <p:ph type="dt" sz="half" idx="10"/>
          </p:nvPr>
        </p:nvSpPr>
        <p:spPr/>
        <p:txBody>
          <a:bodyPr/>
          <a:lstStyle/>
          <a:p>
            <a:fld id="{3C9DD59E-8AD6-A445-B3F1-B6BA90B324C1}" type="datetimeFigureOut">
              <a:rPr kumimoji="1" lang="zh-CN" altLang="en-US" smtClean="0"/>
              <a:t>2022/9/19</a:t>
            </a:fld>
            <a:endParaRPr kumimoji="1" lang="zh-CN" altLang="en-US"/>
          </a:p>
        </p:txBody>
      </p:sp>
      <p:sp>
        <p:nvSpPr>
          <p:cNvPr id="6" name="页脚占位符 5">
            <a:extLst>
              <a:ext uri="{FF2B5EF4-FFF2-40B4-BE49-F238E27FC236}">
                <a16:creationId xmlns:a16="http://schemas.microsoft.com/office/drawing/2014/main" xmlns="" id="{9CC0E202-CFBC-7D44-BABF-05663BAFB586}"/>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xmlns="" id="{60FDE71C-6943-8E4E-B731-763038F071F3}"/>
              </a:ext>
            </a:extLst>
          </p:cNvPr>
          <p:cNvSpPr>
            <a:spLocks noGrp="1"/>
          </p:cNvSpPr>
          <p:nvPr>
            <p:ph type="sldNum" sz="quarter" idx="12"/>
          </p:nvPr>
        </p:nvSpPr>
        <p:spPr/>
        <p:txBody>
          <a:bodyPr/>
          <a:lstStyle/>
          <a:p>
            <a:fld id="{7F8CB075-EE2D-7C42-9028-51CABDFF8004}" type="slidenum">
              <a:rPr kumimoji="1" lang="zh-CN" altLang="en-US" smtClean="0"/>
              <a:t>‹#›</a:t>
            </a:fld>
            <a:endParaRPr kumimoji="1" lang="zh-CN" altLang="en-US"/>
          </a:p>
        </p:txBody>
      </p:sp>
    </p:spTree>
    <p:extLst>
      <p:ext uri="{BB962C8B-B14F-4D97-AF65-F5344CB8AC3E}">
        <p14:creationId xmlns:p14="http://schemas.microsoft.com/office/powerpoint/2010/main" val="3027048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6867364B-A099-5747-9EB7-05C108331E62}"/>
              </a:ext>
            </a:extLst>
          </p:cNvPr>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图片占位符 2">
            <a:extLst>
              <a:ext uri="{FF2B5EF4-FFF2-40B4-BE49-F238E27FC236}">
                <a16:creationId xmlns:a16="http://schemas.microsoft.com/office/drawing/2014/main" xmlns="" id="{32B762B9-A103-9F43-AEEE-666B166369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CN" altLang="en-US"/>
          </a:p>
        </p:txBody>
      </p:sp>
      <p:sp>
        <p:nvSpPr>
          <p:cNvPr id="4" name="文本占位符 3">
            <a:extLst>
              <a:ext uri="{FF2B5EF4-FFF2-40B4-BE49-F238E27FC236}">
                <a16:creationId xmlns:a16="http://schemas.microsoft.com/office/drawing/2014/main" xmlns="" id="{AEAC03F2-19FE-004F-A154-44E5A216AF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p>
        </p:txBody>
      </p:sp>
      <p:sp>
        <p:nvSpPr>
          <p:cNvPr id="5" name="日期占位符 4">
            <a:extLst>
              <a:ext uri="{FF2B5EF4-FFF2-40B4-BE49-F238E27FC236}">
                <a16:creationId xmlns:a16="http://schemas.microsoft.com/office/drawing/2014/main" xmlns="" id="{A1383BD5-D6BB-1949-9309-CCF6C983B47E}"/>
              </a:ext>
            </a:extLst>
          </p:cNvPr>
          <p:cNvSpPr>
            <a:spLocks noGrp="1"/>
          </p:cNvSpPr>
          <p:nvPr>
            <p:ph type="dt" sz="half" idx="10"/>
          </p:nvPr>
        </p:nvSpPr>
        <p:spPr/>
        <p:txBody>
          <a:bodyPr/>
          <a:lstStyle/>
          <a:p>
            <a:fld id="{3C9DD59E-8AD6-A445-B3F1-B6BA90B324C1}" type="datetimeFigureOut">
              <a:rPr kumimoji="1" lang="zh-CN" altLang="en-US" smtClean="0"/>
              <a:t>2022/9/19</a:t>
            </a:fld>
            <a:endParaRPr kumimoji="1" lang="zh-CN" altLang="en-US"/>
          </a:p>
        </p:txBody>
      </p:sp>
      <p:sp>
        <p:nvSpPr>
          <p:cNvPr id="6" name="页脚占位符 5">
            <a:extLst>
              <a:ext uri="{FF2B5EF4-FFF2-40B4-BE49-F238E27FC236}">
                <a16:creationId xmlns:a16="http://schemas.microsoft.com/office/drawing/2014/main" xmlns="" id="{706D495E-D821-9C49-87DC-30D39D85EBC7}"/>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xmlns="" id="{F644439D-54DA-B44E-8DBB-17D7DCF3AB27}"/>
              </a:ext>
            </a:extLst>
          </p:cNvPr>
          <p:cNvSpPr>
            <a:spLocks noGrp="1"/>
          </p:cNvSpPr>
          <p:nvPr>
            <p:ph type="sldNum" sz="quarter" idx="12"/>
          </p:nvPr>
        </p:nvSpPr>
        <p:spPr/>
        <p:txBody>
          <a:bodyPr/>
          <a:lstStyle/>
          <a:p>
            <a:fld id="{7F8CB075-EE2D-7C42-9028-51CABDFF8004}" type="slidenum">
              <a:rPr kumimoji="1" lang="zh-CN" altLang="en-US" smtClean="0"/>
              <a:t>‹#›</a:t>
            </a:fld>
            <a:endParaRPr kumimoji="1" lang="zh-CN" altLang="en-US"/>
          </a:p>
        </p:txBody>
      </p:sp>
    </p:spTree>
    <p:extLst>
      <p:ext uri="{BB962C8B-B14F-4D97-AF65-F5344CB8AC3E}">
        <p14:creationId xmlns:p14="http://schemas.microsoft.com/office/powerpoint/2010/main" val="1809358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xmlns="" id="{8CB08168-0F1C-2748-9782-A57C2A18B4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CN" altLang="en-US"/>
              <a:t>单击此处编辑母版标题样式</a:t>
            </a:r>
          </a:p>
        </p:txBody>
      </p:sp>
      <p:sp>
        <p:nvSpPr>
          <p:cNvPr id="3" name="文本占位符 2">
            <a:extLst>
              <a:ext uri="{FF2B5EF4-FFF2-40B4-BE49-F238E27FC236}">
                <a16:creationId xmlns:a16="http://schemas.microsoft.com/office/drawing/2014/main" xmlns="" id="{96738AFF-ADB2-334C-B3C2-8EEDB9F65F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xmlns="" id="{F035740C-E3BE-C243-9FFD-6C2E6D4436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9DD59E-8AD6-A445-B3F1-B6BA90B324C1}" type="datetimeFigureOut">
              <a:rPr kumimoji="1" lang="zh-CN" altLang="en-US" smtClean="0"/>
              <a:t>2022/9/19</a:t>
            </a:fld>
            <a:endParaRPr kumimoji="1" lang="zh-CN" altLang="en-US"/>
          </a:p>
        </p:txBody>
      </p:sp>
      <p:sp>
        <p:nvSpPr>
          <p:cNvPr id="5" name="页脚占位符 4">
            <a:extLst>
              <a:ext uri="{FF2B5EF4-FFF2-40B4-BE49-F238E27FC236}">
                <a16:creationId xmlns:a16="http://schemas.microsoft.com/office/drawing/2014/main" xmlns="" id="{0DE13FC5-C00E-3449-8E19-5E74728C47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CN" altLang="en-US"/>
          </a:p>
        </p:txBody>
      </p:sp>
      <p:sp>
        <p:nvSpPr>
          <p:cNvPr id="6" name="灯片编号占位符 5">
            <a:extLst>
              <a:ext uri="{FF2B5EF4-FFF2-40B4-BE49-F238E27FC236}">
                <a16:creationId xmlns:a16="http://schemas.microsoft.com/office/drawing/2014/main" xmlns="" id="{4E93F1BC-7023-7A4C-9B1E-1FEE2EB2A1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8CB075-EE2D-7C42-9028-51CABDFF8004}" type="slidenum">
              <a:rPr kumimoji="1" lang="zh-CN" altLang="en-US" smtClean="0"/>
              <a:t>‹#›</a:t>
            </a:fld>
            <a:endParaRPr kumimoji="1" lang="zh-CN" altLang="en-US"/>
          </a:p>
        </p:txBody>
      </p:sp>
    </p:spTree>
    <p:extLst>
      <p:ext uri="{BB962C8B-B14F-4D97-AF65-F5344CB8AC3E}">
        <p14:creationId xmlns:p14="http://schemas.microsoft.com/office/powerpoint/2010/main" val="31799294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4DB81DC8-65AA-0140-BFD2-70076FD2ACC6}"/>
              </a:ext>
            </a:extLst>
          </p:cNvPr>
          <p:cNvSpPr>
            <a:spLocks noGrp="1"/>
          </p:cNvSpPr>
          <p:nvPr>
            <p:ph type="title"/>
          </p:nvPr>
        </p:nvSpPr>
        <p:spPr/>
        <p:txBody>
          <a:bodyPr>
            <a:normAutofit/>
          </a:bodyPr>
          <a:lstStyle/>
          <a:p>
            <a:pPr algn="ctr"/>
            <a:r>
              <a:rPr kumimoji="1" lang="zh-CN" altLang="ru-RU" sz="3600" b="1" dirty="0">
                <a:latin typeface="SimSun" panose="02010600030101010101" pitchFamily="2" charset="-122"/>
                <a:ea typeface="SimSun" panose="02010600030101010101" pitchFamily="2" charset="-122"/>
              </a:rPr>
              <a:t>第三讲</a:t>
            </a:r>
            <a:r>
              <a:rPr kumimoji="1" lang="zh-CN" altLang="en-US" sz="3600" b="1" dirty="0">
                <a:latin typeface="SimSun" panose="02010600030101010101" pitchFamily="2" charset="-122"/>
                <a:ea typeface="SimSun" panose="02010600030101010101" pitchFamily="2" charset="-122"/>
              </a:rPr>
              <a:t>  国际关系</a:t>
            </a:r>
          </a:p>
        </p:txBody>
      </p:sp>
      <p:sp>
        <p:nvSpPr>
          <p:cNvPr id="3" name="内容占位符 2">
            <a:extLst>
              <a:ext uri="{FF2B5EF4-FFF2-40B4-BE49-F238E27FC236}">
                <a16:creationId xmlns:a16="http://schemas.microsoft.com/office/drawing/2014/main" xmlns="" id="{181488D6-EC23-B749-9A8D-7D0B8130982F}"/>
              </a:ext>
            </a:extLst>
          </p:cNvPr>
          <p:cNvSpPr>
            <a:spLocks noGrp="1"/>
          </p:cNvSpPr>
          <p:nvPr>
            <p:ph idx="1"/>
          </p:nvPr>
        </p:nvSpPr>
        <p:spPr/>
        <p:txBody>
          <a:bodyPr/>
          <a:lstStyle/>
          <a:p>
            <a:r>
              <a:rPr kumimoji="1" lang="zh-CN" altLang="en-US" dirty="0" smtClean="0"/>
              <a:t>浅谈东方语言学 </a:t>
            </a:r>
            <a:endParaRPr kumimoji="1" lang="zh-CN" altLang="en-US" dirty="0"/>
          </a:p>
        </p:txBody>
      </p:sp>
    </p:spTree>
    <p:extLst>
      <p:ext uri="{BB962C8B-B14F-4D97-AF65-F5344CB8AC3E}">
        <p14:creationId xmlns:p14="http://schemas.microsoft.com/office/powerpoint/2010/main" val="69184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a:extLst>
              <a:ext uri="{FF2B5EF4-FFF2-40B4-BE49-F238E27FC236}">
                <a16:creationId xmlns:a16="http://schemas.microsoft.com/office/drawing/2014/main" xmlns="" id="{B60AB29D-654F-6A4F-AC89-B8B286A03A01}"/>
              </a:ext>
            </a:extLst>
          </p:cNvPr>
          <p:cNvSpPr>
            <a:spLocks noGrp="1"/>
          </p:cNvSpPr>
          <p:nvPr>
            <p:ph type="subTitle" idx="1"/>
          </p:nvPr>
        </p:nvSpPr>
        <p:spPr>
          <a:xfrm>
            <a:off x="409903" y="2477431"/>
            <a:ext cx="9974317" cy="3839286"/>
          </a:xfrm>
        </p:spPr>
        <p:txBody>
          <a:bodyPr>
            <a:normAutofit fontScale="62500" lnSpcReduction="20000"/>
          </a:bodyPr>
          <a:lstStyle/>
          <a:p>
            <a:pPr algn="l"/>
            <a:r>
              <a:rPr lang="zh-CN" altLang="en-US" b="1" u="sng" dirty="0"/>
              <a:t>关系理念：</a:t>
            </a:r>
            <a:endParaRPr lang="en-US" altLang="zh-CN" b="1" u="sng" dirty="0"/>
          </a:p>
          <a:p>
            <a:pPr algn="l"/>
            <a:r>
              <a:rPr lang="zh-CN" altLang="zh-CN" u="sng" dirty="0">
                <a:solidFill>
                  <a:srgbClr val="FF0000"/>
                </a:solidFill>
              </a:rPr>
              <a:t>单边主义</a:t>
            </a:r>
            <a:r>
              <a:rPr lang="ru-RU" altLang="zh-CN" u="sng" dirty="0">
                <a:solidFill>
                  <a:srgbClr val="FF0000"/>
                </a:solidFill>
              </a:rPr>
              <a:t> политика односторонних действий</a:t>
            </a:r>
            <a:endParaRPr lang="zh-CN" altLang="zh-CN" dirty="0">
              <a:solidFill>
                <a:srgbClr val="FF0000"/>
              </a:solidFill>
            </a:endParaRPr>
          </a:p>
          <a:p>
            <a:pPr algn="l"/>
            <a:r>
              <a:rPr lang="zh-CN" altLang="zh-CN" u="sng" dirty="0">
                <a:solidFill>
                  <a:srgbClr val="FF0000"/>
                </a:solidFill>
              </a:rPr>
              <a:t>多边主义</a:t>
            </a:r>
            <a:r>
              <a:rPr lang="ru-RU" altLang="zh-CN" u="sng" dirty="0">
                <a:solidFill>
                  <a:srgbClr val="FF0000"/>
                </a:solidFill>
              </a:rPr>
              <a:t> мультилатерализм</a:t>
            </a:r>
            <a:endParaRPr lang="zh-CN" altLang="zh-CN" dirty="0">
              <a:solidFill>
                <a:srgbClr val="FF0000"/>
              </a:solidFill>
            </a:endParaRPr>
          </a:p>
          <a:p>
            <a:pPr algn="l"/>
            <a:r>
              <a:rPr lang="zh-CN" altLang="zh-CN" u="sng" dirty="0">
                <a:solidFill>
                  <a:srgbClr val="FF0000"/>
                </a:solidFill>
              </a:rPr>
              <a:t>霸权主义</a:t>
            </a:r>
            <a:r>
              <a:rPr lang="ru-RU" altLang="zh-CN" u="sng" dirty="0">
                <a:solidFill>
                  <a:srgbClr val="FF0000"/>
                </a:solidFill>
              </a:rPr>
              <a:t> </a:t>
            </a:r>
            <a:r>
              <a:rPr lang="ru-RU" altLang="zh-CN" u="sng" dirty="0" err="1">
                <a:solidFill>
                  <a:srgbClr val="FF0000"/>
                </a:solidFill>
              </a:rPr>
              <a:t>гегемонизм</a:t>
            </a:r>
            <a:endParaRPr lang="zh-CN" altLang="zh-CN" dirty="0">
              <a:solidFill>
                <a:srgbClr val="FF0000"/>
              </a:solidFill>
            </a:endParaRPr>
          </a:p>
          <a:p>
            <a:pPr algn="l"/>
            <a:r>
              <a:rPr lang="zh-CN" altLang="zh-CN" u="sng" dirty="0">
                <a:solidFill>
                  <a:srgbClr val="FF0000"/>
                </a:solidFill>
              </a:rPr>
              <a:t>国际关系民主化</a:t>
            </a:r>
            <a:r>
              <a:rPr lang="ru-RU" altLang="zh-CN" u="sng" dirty="0">
                <a:solidFill>
                  <a:srgbClr val="FF0000"/>
                </a:solidFill>
              </a:rPr>
              <a:t> демократизацию</a:t>
            </a:r>
            <a:r>
              <a:rPr lang="ru-RU" altLang="zh-CN" dirty="0">
                <a:solidFill>
                  <a:srgbClr val="FF0000"/>
                </a:solidFill>
              </a:rPr>
              <a:t> международных отношений</a:t>
            </a:r>
            <a:endParaRPr lang="en-US" altLang="zh-CN" dirty="0">
              <a:solidFill>
                <a:srgbClr val="FF0000"/>
              </a:solidFill>
            </a:endParaRPr>
          </a:p>
          <a:p>
            <a:pPr algn="l"/>
            <a:r>
              <a:rPr lang="zh-CN" altLang="en-US" b="1" dirty="0"/>
              <a:t>关系分类</a:t>
            </a:r>
            <a:r>
              <a:rPr lang="zh-CN" altLang="en-US" dirty="0"/>
              <a:t>：</a:t>
            </a:r>
            <a:endParaRPr lang="zh-CN" altLang="zh-CN" dirty="0"/>
          </a:p>
          <a:p>
            <a:pPr algn="l"/>
            <a:r>
              <a:rPr lang="zh-CN" altLang="zh-CN" u="sng" dirty="0">
                <a:solidFill>
                  <a:srgbClr val="FF0000"/>
                </a:solidFill>
              </a:rPr>
              <a:t>开放</a:t>
            </a:r>
            <a:r>
              <a:rPr lang="ru-RU" altLang="zh-CN" u="sng" dirty="0">
                <a:solidFill>
                  <a:srgbClr val="FF0000"/>
                </a:solidFill>
              </a:rPr>
              <a:t>открытость</a:t>
            </a:r>
            <a:endParaRPr lang="zh-CN" altLang="zh-CN" dirty="0">
              <a:solidFill>
                <a:srgbClr val="FF0000"/>
              </a:solidFill>
            </a:endParaRPr>
          </a:p>
          <a:p>
            <a:pPr algn="l"/>
            <a:r>
              <a:rPr lang="zh-CN" altLang="zh-CN" u="sng" dirty="0">
                <a:solidFill>
                  <a:srgbClr val="FF0000"/>
                </a:solidFill>
              </a:rPr>
              <a:t>封闭</a:t>
            </a:r>
            <a:r>
              <a:rPr lang="ru-RU" altLang="zh-CN" u="sng" dirty="0">
                <a:solidFill>
                  <a:srgbClr val="FF0000"/>
                </a:solidFill>
              </a:rPr>
              <a:t>закрытость</a:t>
            </a:r>
            <a:endParaRPr lang="zh-CN" altLang="zh-CN" dirty="0">
              <a:solidFill>
                <a:srgbClr val="FF0000"/>
              </a:solidFill>
            </a:endParaRPr>
          </a:p>
          <a:p>
            <a:pPr algn="l"/>
            <a:r>
              <a:rPr lang="zh-CN" altLang="zh-CN" u="sng" dirty="0">
                <a:solidFill>
                  <a:srgbClr val="FF0000"/>
                </a:solidFill>
              </a:rPr>
              <a:t>合作</a:t>
            </a:r>
            <a:r>
              <a:rPr lang="ru-RU" altLang="zh-CN" u="sng" dirty="0">
                <a:solidFill>
                  <a:srgbClr val="FF0000"/>
                </a:solidFill>
              </a:rPr>
              <a:t>сотрудничество</a:t>
            </a:r>
            <a:endParaRPr lang="zh-CN" altLang="zh-CN" dirty="0">
              <a:solidFill>
                <a:srgbClr val="FF0000"/>
              </a:solidFill>
            </a:endParaRPr>
          </a:p>
          <a:p>
            <a:pPr algn="l"/>
            <a:r>
              <a:rPr lang="zh-CN" altLang="zh-CN" u="sng" dirty="0">
                <a:solidFill>
                  <a:srgbClr val="FF0000"/>
                </a:solidFill>
              </a:rPr>
              <a:t>对抗</a:t>
            </a:r>
            <a:r>
              <a:rPr lang="ru-RU" altLang="zh-CN" u="sng" dirty="0">
                <a:solidFill>
                  <a:srgbClr val="FF0000"/>
                </a:solidFill>
              </a:rPr>
              <a:t>конфронтация,</a:t>
            </a:r>
            <a:r>
              <a:rPr lang="ru-RU" altLang="zh-CN" dirty="0">
                <a:solidFill>
                  <a:srgbClr val="FF0000"/>
                </a:solidFill>
              </a:rPr>
              <a:t> </a:t>
            </a:r>
            <a:r>
              <a:rPr lang="ru-RU" altLang="zh-CN" u="sng" dirty="0">
                <a:solidFill>
                  <a:srgbClr val="FF0000"/>
                </a:solidFill>
              </a:rPr>
              <a:t>противостояние, противодействие</a:t>
            </a:r>
            <a:endParaRPr lang="zh-CN" altLang="zh-CN" dirty="0">
              <a:solidFill>
                <a:srgbClr val="FF0000"/>
              </a:solidFill>
            </a:endParaRPr>
          </a:p>
          <a:p>
            <a:pPr algn="l"/>
            <a:r>
              <a:rPr lang="zh-CN" altLang="zh-CN" u="sng" dirty="0">
                <a:solidFill>
                  <a:srgbClr val="FF0000"/>
                </a:solidFill>
              </a:rPr>
              <a:t>共赢</a:t>
            </a:r>
            <a:r>
              <a:rPr lang="ru-RU" altLang="zh-CN" u="sng" dirty="0">
                <a:solidFill>
                  <a:srgbClr val="FF0000"/>
                </a:solidFill>
              </a:rPr>
              <a:t>взаимовыгодный путь</a:t>
            </a:r>
            <a:endParaRPr lang="zh-CN" altLang="zh-CN" dirty="0">
              <a:solidFill>
                <a:srgbClr val="FF0000"/>
              </a:solidFill>
            </a:endParaRPr>
          </a:p>
          <a:p>
            <a:pPr algn="l"/>
            <a:r>
              <a:rPr lang="zh-CN" altLang="zh-CN" u="sng" dirty="0">
                <a:solidFill>
                  <a:srgbClr val="FF0000"/>
                </a:solidFill>
              </a:rPr>
              <a:t>零和</a:t>
            </a:r>
            <a:r>
              <a:rPr lang="en-US" altLang="zh-CN" dirty="0">
                <a:solidFill>
                  <a:srgbClr val="FF0000"/>
                </a:solidFill>
              </a:rPr>
              <a:t> </a:t>
            </a:r>
            <a:r>
              <a:rPr lang="zh-CN" altLang="zh-CN" u="sng" dirty="0">
                <a:solidFill>
                  <a:srgbClr val="FF0000"/>
                </a:solidFill>
              </a:rPr>
              <a:t>тупиковый </a:t>
            </a:r>
            <a:r>
              <a:rPr lang="ru-RU" altLang="zh-CN" u="sng" dirty="0">
                <a:solidFill>
                  <a:srgbClr val="FF0000"/>
                </a:solidFill>
              </a:rPr>
              <a:t>путь</a:t>
            </a:r>
            <a:r>
              <a:rPr lang="zh-CN" altLang="zh-CN" u="sng" dirty="0">
                <a:solidFill>
                  <a:srgbClr val="FF0000"/>
                </a:solidFill>
              </a:rPr>
              <a:t>？</a:t>
            </a:r>
            <a:endParaRPr lang="zh-CN" altLang="zh-CN" dirty="0">
              <a:solidFill>
                <a:srgbClr val="FF0000"/>
              </a:solidFill>
            </a:endParaRPr>
          </a:p>
          <a:p>
            <a:pPr algn="l"/>
            <a:r>
              <a:rPr lang="ru-RU" altLang="zh-CN" dirty="0"/>
              <a:t> </a:t>
            </a:r>
            <a:endParaRPr lang="zh-CN" altLang="zh-CN" dirty="0"/>
          </a:p>
          <a:p>
            <a:pPr algn="l"/>
            <a:endParaRPr kumimoji="1" lang="zh-CN" altLang="en-US" dirty="0"/>
          </a:p>
        </p:txBody>
      </p:sp>
      <p:sp>
        <p:nvSpPr>
          <p:cNvPr id="5" name="标题 4">
            <a:extLst>
              <a:ext uri="{FF2B5EF4-FFF2-40B4-BE49-F238E27FC236}">
                <a16:creationId xmlns:a16="http://schemas.microsoft.com/office/drawing/2014/main" xmlns="" id="{97A17D7B-A949-B149-8E88-CBC350AC92F7}"/>
              </a:ext>
            </a:extLst>
          </p:cNvPr>
          <p:cNvSpPr>
            <a:spLocks noGrp="1"/>
          </p:cNvSpPr>
          <p:nvPr>
            <p:ph type="ctrTitle"/>
          </p:nvPr>
        </p:nvSpPr>
        <p:spPr>
          <a:xfrm>
            <a:off x="325821" y="220033"/>
            <a:ext cx="9974317" cy="1892056"/>
          </a:xfrm>
          <a:prstGeom prst="rect">
            <a:avLst/>
          </a:prstGeom>
        </p:spPr>
        <p:txBody>
          <a:bodyPr wrap="square">
            <a:spAutoFit/>
          </a:bodyPr>
          <a:lstStyle/>
          <a:p>
            <a:pPr algn="l">
              <a:lnSpc>
                <a:spcPct val="150000"/>
              </a:lnSpc>
            </a:pPr>
            <a:r>
              <a:rPr lang="ru-RU" altLang="zh-CN" sz="2000" spc="135" dirty="0">
                <a:solidFill>
                  <a:srgbClr val="383838"/>
                </a:solidFill>
                <a:latin typeface="Helvetica Neue" panose="02000503000000020004" pitchFamily="2" charset="0"/>
                <a:ea typeface="DengXian" panose="02010600030101010101" pitchFamily="2" charset="-122"/>
                <a:cs typeface="Times New Roman" panose="02020603050405020304" pitchFamily="18" charset="0"/>
              </a:rPr>
              <a:t>       </a:t>
            </a:r>
            <a:r>
              <a:rPr lang="zh-CN" altLang="ru-RU" sz="2000" spc="135" dirty="0">
                <a:solidFill>
                  <a:srgbClr val="383838"/>
                </a:solidFill>
                <a:latin typeface="Helvetica Neue" panose="02000503000000020004" pitchFamily="2" charset="0"/>
                <a:ea typeface="DengXian" panose="02010600030101010101" pitchFamily="2" charset="-122"/>
                <a:cs typeface="Times New Roman" panose="02020603050405020304" pitchFamily="18" charset="0"/>
              </a:rPr>
              <a:t>原文</a:t>
            </a:r>
            <a:r>
              <a:rPr lang="en-US" altLang="zh-CN" sz="2000" spc="135" dirty="0">
                <a:solidFill>
                  <a:srgbClr val="383838"/>
                </a:solidFill>
                <a:latin typeface="Helvetica Neue" panose="02000503000000020004" pitchFamily="2" charset="0"/>
                <a:ea typeface="DengXian" panose="02010600030101010101" pitchFamily="2" charset="-122"/>
                <a:cs typeface="Times New Roman" panose="02020603050405020304" pitchFamily="18" charset="0"/>
              </a:rPr>
              <a:t>1</a:t>
            </a:r>
            <a:r>
              <a:rPr lang="zh-CN" altLang="en-US" sz="2000" spc="135" dirty="0">
                <a:solidFill>
                  <a:srgbClr val="383838"/>
                </a:solidFill>
                <a:latin typeface="Helvetica Neue" panose="02000503000000020004" pitchFamily="2" charset="0"/>
                <a:ea typeface="DengXian" panose="02010600030101010101" pitchFamily="2" charset="-122"/>
                <a:cs typeface="Times New Roman" panose="02020603050405020304" pitchFamily="18" charset="0"/>
              </a:rPr>
              <a:t>：</a:t>
            </a:r>
            <a:r>
              <a:rPr lang="zh-CN" altLang="zh-CN" sz="2000" spc="135" dirty="0">
                <a:solidFill>
                  <a:srgbClr val="383838"/>
                </a:solidFill>
                <a:latin typeface="Helvetica Neue" panose="02000503000000020004" pitchFamily="2" charset="0"/>
                <a:ea typeface="DengXian" panose="02010600030101010101" pitchFamily="2" charset="-122"/>
                <a:cs typeface="Times New Roman" panose="02020603050405020304" pitchFamily="18" charset="0"/>
              </a:rPr>
              <a:t>当今世界正经历百年未有之大变局，全球大疫更使国际形势的深刻演变凭添不确定性和不稳定性。人类向何处去？各个国家、不同文明之间应如何相处，选择</a:t>
            </a:r>
            <a:r>
              <a:rPr lang="zh-CN" altLang="zh-CN" sz="2000" u="sng" spc="135" dirty="0">
                <a:solidFill>
                  <a:srgbClr val="383838"/>
                </a:solidFill>
                <a:latin typeface="Helvetica Neue" panose="02000503000000020004" pitchFamily="2" charset="0"/>
                <a:ea typeface="DengXian" panose="02010600030101010101" pitchFamily="2" charset="-122"/>
                <a:cs typeface="Times New Roman" panose="02020603050405020304" pitchFamily="18" charset="0"/>
              </a:rPr>
              <a:t>单边主义</a:t>
            </a:r>
            <a:r>
              <a:rPr lang="zh-CN" altLang="zh-CN" sz="2000" spc="135" dirty="0">
                <a:solidFill>
                  <a:srgbClr val="383838"/>
                </a:solidFill>
                <a:latin typeface="Helvetica Neue" panose="02000503000000020004" pitchFamily="2" charset="0"/>
                <a:ea typeface="DengXian" panose="02010600030101010101" pitchFamily="2" charset="-122"/>
                <a:cs typeface="Times New Roman" panose="02020603050405020304" pitchFamily="18" charset="0"/>
              </a:rPr>
              <a:t>还是</a:t>
            </a:r>
            <a:r>
              <a:rPr lang="zh-CN" altLang="zh-CN" sz="2000" u="sng" spc="135" dirty="0">
                <a:solidFill>
                  <a:srgbClr val="383838"/>
                </a:solidFill>
                <a:latin typeface="Helvetica Neue" panose="02000503000000020004" pitchFamily="2" charset="0"/>
                <a:ea typeface="DengXian" panose="02010600030101010101" pitchFamily="2" charset="-122"/>
                <a:cs typeface="Times New Roman" panose="02020603050405020304" pitchFamily="18" charset="0"/>
              </a:rPr>
              <a:t>多边主义</a:t>
            </a:r>
            <a:r>
              <a:rPr lang="zh-CN" altLang="zh-CN" sz="2000" spc="135" dirty="0">
                <a:solidFill>
                  <a:srgbClr val="383838"/>
                </a:solidFill>
                <a:latin typeface="Helvetica Neue" panose="02000503000000020004" pitchFamily="2" charset="0"/>
                <a:ea typeface="DengXian" panose="02010600030101010101" pitchFamily="2" charset="-122"/>
                <a:cs typeface="Times New Roman" panose="02020603050405020304" pitchFamily="18" charset="0"/>
              </a:rPr>
              <a:t>、</a:t>
            </a:r>
            <a:r>
              <a:rPr lang="zh-CN" altLang="zh-CN" sz="2000" u="sng" spc="135" dirty="0">
                <a:solidFill>
                  <a:srgbClr val="383838"/>
                </a:solidFill>
                <a:latin typeface="Helvetica Neue" panose="02000503000000020004" pitchFamily="2" charset="0"/>
                <a:ea typeface="DengXian" panose="02010600030101010101" pitchFamily="2" charset="-122"/>
                <a:cs typeface="Times New Roman" panose="02020603050405020304" pitchFamily="18" charset="0"/>
              </a:rPr>
              <a:t>霸权主义</a:t>
            </a:r>
            <a:r>
              <a:rPr lang="zh-CN" altLang="zh-CN" sz="2000" spc="135" dirty="0">
                <a:solidFill>
                  <a:srgbClr val="383838"/>
                </a:solidFill>
                <a:latin typeface="Helvetica Neue" panose="02000503000000020004" pitchFamily="2" charset="0"/>
                <a:ea typeface="DengXian" panose="02010600030101010101" pitchFamily="2" charset="-122"/>
                <a:cs typeface="Times New Roman" panose="02020603050405020304" pitchFamily="18" charset="0"/>
              </a:rPr>
              <a:t>还是</a:t>
            </a:r>
            <a:r>
              <a:rPr lang="zh-CN" altLang="zh-CN" sz="2000" u="sng" spc="135" dirty="0">
                <a:solidFill>
                  <a:srgbClr val="383838"/>
                </a:solidFill>
                <a:latin typeface="Helvetica Neue" panose="02000503000000020004" pitchFamily="2" charset="0"/>
                <a:ea typeface="DengXian" panose="02010600030101010101" pitchFamily="2" charset="-122"/>
                <a:cs typeface="Times New Roman" panose="02020603050405020304" pitchFamily="18" charset="0"/>
              </a:rPr>
              <a:t>国际关系民主化</a:t>
            </a:r>
            <a:r>
              <a:rPr lang="zh-CN" altLang="zh-CN" sz="2000" spc="135" dirty="0">
                <a:solidFill>
                  <a:srgbClr val="383838"/>
                </a:solidFill>
                <a:latin typeface="Helvetica Neue" panose="02000503000000020004" pitchFamily="2" charset="0"/>
                <a:ea typeface="DengXian" panose="02010600030101010101" pitchFamily="2" charset="-122"/>
                <a:cs typeface="Times New Roman" panose="02020603050405020304" pitchFamily="18" charset="0"/>
              </a:rPr>
              <a:t>、</a:t>
            </a:r>
            <a:r>
              <a:rPr lang="zh-CN" altLang="zh-CN" sz="2000" u="sng" spc="135" dirty="0">
                <a:solidFill>
                  <a:srgbClr val="383838"/>
                </a:solidFill>
                <a:latin typeface="Helvetica Neue" panose="02000503000000020004" pitchFamily="2" charset="0"/>
                <a:ea typeface="DengXian" panose="02010600030101010101" pitchFamily="2" charset="-122"/>
                <a:cs typeface="Times New Roman" panose="02020603050405020304" pitchFamily="18" charset="0"/>
              </a:rPr>
              <a:t>开放</a:t>
            </a:r>
            <a:r>
              <a:rPr lang="zh-CN" altLang="zh-CN" sz="2000" spc="135" dirty="0">
                <a:solidFill>
                  <a:srgbClr val="383838"/>
                </a:solidFill>
                <a:latin typeface="Helvetica Neue" panose="02000503000000020004" pitchFamily="2" charset="0"/>
                <a:ea typeface="DengXian" panose="02010600030101010101" pitchFamily="2" charset="-122"/>
                <a:cs typeface="Times New Roman" panose="02020603050405020304" pitchFamily="18" charset="0"/>
              </a:rPr>
              <a:t>还是</a:t>
            </a:r>
            <a:r>
              <a:rPr lang="zh-CN" altLang="zh-CN" sz="2000" u="sng" spc="135" dirty="0">
                <a:solidFill>
                  <a:srgbClr val="383838"/>
                </a:solidFill>
                <a:latin typeface="Helvetica Neue" panose="02000503000000020004" pitchFamily="2" charset="0"/>
                <a:ea typeface="DengXian" panose="02010600030101010101" pitchFamily="2" charset="-122"/>
                <a:cs typeface="Times New Roman" panose="02020603050405020304" pitchFamily="18" charset="0"/>
              </a:rPr>
              <a:t>封闭</a:t>
            </a:r>
            <a:r>
              <a:rPr lang="zh-CN" altLang="zh-CN" sz="2000" spc="135" dirty="0">
                <a:solidFill>
                  <a:srgbClr val="383838"/>
                </a:solidFill>
                <a:latin typeface="Helvetica Neue" panose="02000503000000020004" pitchFamily="2" charset="0"/>
                <a:ea typeface="DengXian" panose="02010600030101010101" pitchFamily="2" charset="-122"/>
                <a:cs typeface="Times New Roman" panose="02020603050405020304" pitchFamily="18" charset="0"/>
              </a:rPr>
              <a:t>、</a:t>
            </a:r>
            <a:r>
              <a:rPr lang="zh-CN" altLang="zh-CN" sz="2000" u="sng" spc="135" dirty="0">
                <a:solidFill>
                  <a:srgbClr val="383838"/>
                </a:solidFill>
                <a:latin typeface="Helvetica Neue" panose="02000503000000020004" pitchFamily="2" charset="0"/>
                <a:ea typeface="DengXian" panose="02010600030101010101" pitchFamily="2" charset="-122"/>
                <a:cs typeface="Times New Roman" panose="02020603050405020304" pitchFamily="18" charset="0"/>
              </a:rPr>
              <a:t>合作</a:t>
            </a:r>
            <a:r>
              <a:rPr lang="zh-CN" altLang="zh-CN" sz="2000" spc="135" dirty="0">
                <a:solidFill>
                  <a:srgbClr val="383838"/>
                </a:solidFill>
                <a:latin typeface="Helvetica Neue" panose="02000503000000020004" pitchFamily="2" charset="0"/>
                <a:ea typeface="DengXian" panose="02010600030101010101" pitchFamily="2" charset="-122"/>
                <a:cs typeface="Times New Roman" panose="02020603050405020304" pitchFamily="18" charset="0"/>
              </a:rPr>
              <a:t>还是</a:t>
            </a:r>
            <a:r>
              <a:rPr lang="zh-CN" altLang="zh-CN" sz="2000" u="sng" spc="135" dirty="0">
                <a:solidFill>
                  <a:srgbClr val="383838"/>
                </a:solidFill>
                <a:latin typeface="Helvetica Neue" panose="02000503000000020004" pitchFamily="2" charset="0"/>
                <a:ea typeface="DengXian" panose="02010600030101010101" pitchFamily="2" charset="-122"/>
                <a:cs typeface="Times New Roman" panose="02020603050405020304" pitchFamily="18" charset="0"/>
              </a:rPr>
              <a:t>对抗</a:t>
            </a:r>
            <a:r>
              <a:rPr lang="zh-CN" altLang="zh-CN" sz="2000" spc="135" dirty="0">
                <a:solidFill>
                  <a:srgbClr val="383838"/>
                </a:solidFill>
                <a:latin typeface="Helvetica Neue" panose="02000503000000020004" pitchFamily="2" charset="0"/>
                <a:ea typeface="DengXian" panose="02010600030101010101" pitchFamily="2" charset="-122"/>
                <a:cs typeface="Times New Roman" panose="02020603050405020304" pitchFamily="18" charset="0"/>
              </a:rPr>
              <a:t>、</a:t>
            </a:r>
            <a:r>
              <a:rPr lang="zh-CN" altLang="zh-CN" sz="2000" u="sng" spc="135" dirty="0">
                <a:solidFill>
                  <a:srgbClr val="383838"/>
                </a:solidFill>
                <a:latin typeface="Helvetica Neue" panose="02000503000000020004" pitchFamily="2" charset="0"/>
                <a:ea typeface="DengXian" panose="02010600030101010101" pitchFamily="2" charset="-122"/>
                <a:cs typeface="Times New Roman" panose="02020603050405020304" pitchFamily="18" charset="0"/>
              </a:rPr>
              <a:t>共赢</a:t>
            </a:r>
            <a:r>
              <a:rPr lang="zh-CN" altLang="zh-CN" sz="2000" spc="135" dirty="0">
                <a:solidFill>
                  <a:srgbClr val="383838"/>
                </a:solidFill>
                <a:latin typeface="Helvetica Neue" panose="02000503000000020004" pitchFamily="2" charset="0"/>
                <a:ea typeface="DengXian" panose="02010600030101010101" pitchFamily="2" charset="-122"/>
                <a:cs typeface="Times New Roman" panose="02020603050405020304" pitchFamily="18" charset="0"/>
              </a:rPr>
              <a:t>还是</a:t>
            </a:r>
            <a:r>
              <a:rPr lang="zh-CN" altLang="zh-CN" sz="2000" u="sng" spc="135" dirty="0">
                <a:solidFill>
                  <a:srgbClr val="383838"/>
                </a:solidFill>
                <a:latin typeface="Helvetica Neue" panose="02000503000000020004" pitchFamily="2" charset="0"/>
                <a:ea typeface="DengXian" panose="02010600030101010101" pitchFamily="2" charset="-122"/>
                <a:cs typeface="Times New Roman" panose="02020603050405020304" pitchFamily="18" charset="0"/>
              </a:rPr>
              <a:t>零和</a:t>
            </a:r>
            <a:r>
              <a:rPr lang="zh-CN" altLang="zh-CN" sz="2000" spc="135" dirty="0">
                <a:solidFill>
                  <a:srgbClr val="383838"/>
                </a:solidFill>
                <a:latin typeface="Helvetica Neue" panose="02000503000000020004" pitchFamily="2" charset="0"/>
                <a:ea typeface="DengXian" panose="02010600030101010101" pitchFamily="2" charset="-122"/>
                <a:cs typeface="Times New Roman" panose="02020603050405020304" pitchFamily="18" charset="0"/>
              </a:rPr>
              <a:t>？未来世界的发展何去何从，取决于我们共同的选择。</a:t>
            </a:r>
            <a:r>
              <a:rPr lang="zh-CN" altLang="zh-CN" sz="2000" dirty="0">
                <a:effectLst/>
              </a:rPr>
              <a:t> </a:t>
            </a:r>
            <a:endParaRPr lang="zh-CN" altLang="en-US" sz="2000" dirty="0"/>
          </a:p>
        </p:txBody>
      </p:sp>
    </p:spTree>
    <p:extLst>
      <p:ext uri="{BB962C8B-B14F-4D97-AF65-F5344CB8AC3E}">
        <p14:creationId xmlns:p14="http://schemas.microsoft.com/office/powerpoint/2010/main" val="4255165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7C0A9B93-ED1D-084B-BB82-64B285761FAC}"/>
              </a:ext>
            </a:extLst>
          </p:cNvPr>
          <p:cNvSpPr>
            <a:spLocks noGrp="1"/>
          </p:cNvSpPr>
          <p:nvPr>
            <p:ph type="title"/>
          </p:nvPr>
        </p:nvSpPr>
        <p:spPr>
          <a:xfrm>
            <a:off x="325821" y="365125"/>
            <a:ext cx="11027979" cy="2293992"/>
          </a:xfrm>
        </p:spPr>
        <p:txBody>
          <a:bodyPr/>
          <a:lstStyle/>
          <a:p>
            <a:r>
              <a:rPr kumimoji="1" lang="zh-CN" altLang="en-US" sz="2400" b="1" dirty="0">
                <a:latin typeface="Times New Roman" panose="02020603050405020304" pitchFamily="18" charset="0"/>
                <a:cs typeface="Times New Roman" panose="02020603050405020304" pitchFamily="18" charset="0"/>
              </a:rPr>
              <a:t>多边主义</a:t>
            </a:r>
            <a:r>
              <a:rPr lang="ru-RU" altLang="zh-CN" sz="2400" b="1" u="sng" dirty="0">
                <a:latin typeface="Times New Roman" panose="02020603050405020304" pitchFamily="18" charset="0"/>
                <a:cs typeface="Times New Roman" panose="02020603050405020304" pitchFamily="18" charset="0"/>
              </a:rPr>
              <a:t>мультилатерализм</a:t>
            </a:r>
            <a:r>
              <a:rPr lang="zh-CN" altLang="zh-CN" dirty="0"/>
              <a:t/>
            </a:r>
            <a:br>
              <a:rPr lang="zh-CN" altLang="zh-CN" dirty="0"/>
            </a:br>
            <a:endParaRPr kumimoji="1" lang="zh-CN" altLang="en-US" dirty="0"/>
          </a:p>
        </p:txBody>
      </p:sp>
      <p:sp>
        <p:nvSpPr>
          <p:cNvPr id="3" name="内容占位符 2">
            <a:extLst>
              <a:ext uri="{FF2B5EF4-FFF2-40B4-BE49-F238E27FC236}">
                <a16:creationId xmlns:a16="http://schemas.microsoft.com/office/drawing/2014/main" xmlns="" id="{991E051C-DC8F-4B42-8BFF-A150E06CABD5}"/>
              </a:ext>
            </a:extLst>
          </p:cNvPr>
          <p:cNvSpPr>
            <a:spLocks noGrp="1"/>
          </p:cNvSpPr>
          <p:nvPr>
            <p:ph idx="1"/>
          </p:nvPr>
        </p:nvSpPr>
        <p:spPr/>
        <p:txBody>
          <a:bodyPr>
            <a:normAutofit/>
          </a:bodyPr>
          <a:lstStyle/>
          <a:p>
            <a:pPr fontAlgn="base">
              <a:lnSpc>
                <a:spcPct val="150000"/>
              </a:lnSpc>
            </a:pPr>
            <a:r>
              <a:rPr lang="en-US" altLang="zh-CN" sz="2000" dirty="0"/>
              <a:t>[</a:t>
            </a:r>
            <a:r>
              <a:rPr lang="zh-CN" altLang="en-US" sz="2000" dirty="0"/>
              <a:t>新</a:t>
            </a:r>
            <a:r>
              <a:rPr lang="en-US" altLang="zh-CN" sz="2000" dirty="0"/>
              <a:t>]</a:t>
            </a:r>
            <a:r>
              <a:rPr lang="zh-CN" altLang="en-US" sz="2000" dirty="0"/>
              <a:t>来自</a:t>
            </a:r>
            <a:r>
              <a:rPr lang="en-US" altLang="zh-CN" sz="2000" dirty="0"/>
              <a:t>(</a:t>
            </a:r>
            <a:r>
              <a:rPr lang="zh-CN" altLang="en-US" sz="2000" dirty="0"/>
              <a:t>英 </a:t>
            </a:r>
            <a:r>
              <a:rPr lang="en-US" altLang="zh-CN" sz="2000" dirty="0"/>
              <a:t>multilateral</a:t>
            </a:r>
            <a:r>
              <a:rPr lang="zh-CN" altLang="en-US" sz="2000" dirty="0"/>
              <a:t>）</a:t>
            </a:r>
            <a:r>
              <a:rPr lang="en-US" altLang="zh-CN" sz="2000" dirty="0"/>
              <a:t>--</a:t>
            </a:r>
            <a:r>
              <a:rPr lang="zh-CN" altLang="en-US" sz="2000" dirty="0"/>
              <a:t>多边的</a:t>
            </a:r>
            <a:r>
              <a:rPr lang="en-US" altLang="zh-CN" sz="2000" dirty="0"/>
              <a:t>(</a:t>
            </a:r>
            <a:r>
              <a:rPr lang="zh-CN" altLang="en-US" sz="2000" dirty="0"/>
              <a:t>多国参加的</a:t>
            </a:r>
            <a:r>
              <a:rPr lang="en-US" altLang="zh-CN" sz="2000" dirty="0"/>
              <a:t>)</a:t>
            </a:r>
            <a:r>
              <a:rPr lang="zh-CN" altLang="en-US" sz="2000" dirty="0"/>
              <a:t/>
            </a:r>
            <a:br>
              <a:rPr lang="zh-CN" altLang="en-US" sz="2000" dirty="0"/>
            </a:br>
            <a:r>
              <a:rPr lang="ru-RU" altLang="zh-CN" sz="2000" dirty="0" err="1"/>
              <a:t>мультилатеральные</a:t>
            </a:r>
            <a:r>
              <a:rPr lang="ru-RU" altLang="zh-CN" sz="2000" dirty="0"/>
              <a:t> переговоры </a:t>
            </a:r>
            <a:r>
              <a:rPr lang="zh-CN" altLang="en-US" sz="2000" dirty="0"/>
              <a:t>多边谈判</a:t>
            </a:r>
            <a:br>
              <a:rPr lang="zh-CN" altLang="en-US" sz="2000" dirty="0"/>
            </a:br>
            <a:r>
              <a:rPr lang="ru-RU" altLang="zh-CN" sz="2000" dirty="0" err="1"/>
              <a:t>мультилатеральное</a:t>
            </a:r>
            <a:r>
              <a:rPr lang="ru-RU" altLang="zh-CN" sz="2000" dirty="0"/>
              <a:t> соглашение </a:t>
            </a:r>
            <a:r>
              <a:rPr lang="zh-CN" altLang="en-US" sz="2000" dirty="0"/>
              <a:t>多边协议</a:t>
            </a:r>
            <a:endParaRPr kumimoji="1" lang="zh-CN" altLang="en-US" sz="2000" dirty="0"/>
          </a:p>
        </p:txBody>
      </p:sp>
    </p:spTree>
    <p:extLst>
      <p:ext uri="{BB962C8B-B14F-4D97-AF65-F5344CB8AC3E}">
        <p14:creationId xmlns:p14="http://schemas.microsoft.com/office/powerpoint/2010/main" val="3486869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AF5A9C0C-54E5-C245-BC17-9C4297C8A670}"/>
              </a:ext>
            </a:extLst>
          </p:cNvPr>
          <p:cNvSpPr>
            <a:spLocks noGrp="1"/>
          </p:cNvSpPr>
          <p:nvPr>
            <p:ph type="title"/>
          </p:nvPr>
        </p:nvSpPr>
        <p:spPr/>
        <p:txBody>
          <a:bodyPr/>
          <a:lstStyle/>
          <a:p>
            <a:endParaRPr kumimoji="1" lang="zh-CN" altLang="en-US"/>
          </a:p>
        </p:txBody>
      </p:sp>
      <p:sp>
        <p:nvSpPr>
          <p:cNvPr id="3" name="内容占位符 2">
            <a:extLst>
              <a:ext uri="{FF2B5EF4-FFF2-40B4-BE49-F238E27FC236}">
                <a16:creationId xmlns:a16="http://schemas.microsoft.com/office/drawing/2014/main" xmlns="" id="{9EA1388A-7206-8146-8CE6-63534F59DA99}"/>
              </a:ext>
            </a:extLst>
          </p:cNvPr>
          <p:cNvSpPr>
            <a:spLocks noGrp="1"/>
          </p:cNvSpPr>
          <p:nvPr>
            <p:ph idx="1"/>
          </p:nvPr>
        </p:nvSpPr>
        <p:spPr/>
        <p:txBody>
          <a:bodyPr/>
          <a:lstStyle/>
          <a:p>
            <a:pPr>
              <a:lnSpc>
                <a:spcPct val="150000"/>
              </a:lnSpc>
            </a:pPr>
            <a:r>
              <a:rPr kumimoji="1" lang="zh-CN" altLang="en-US" dirty="0"/>
              <a:t>译文</a:t>
            </a:r>
            <a:r>
              <a:rPr kumimoji="1" lang="en-US" altLang="zh-CN" dirty="0"/>
              <a:t>1</a:t>
            </a:r>
            <a:r>
              <a:rPr kumimoji="1" lang="zh-CN" altLang="en-US" dirty="0"/>
              <a:t>：</a:t>
            </a:r>
            <a:r>
              <a:rPr lang="ru-RU" altLang="zh-CN" dirty="0"/>
              <a:t> </a:t>
            </a:r>
            <a:r>
              <a:rPr lang="ru-RU" altLang="zh-CN" sz="2000" dirty="0">
                <a:latin typeface="Times New Roman" panose="02020603050405020304" pitchFamily="18" charset="0"/>
                <a:cs typeface="Times New Roman" panose="02020603050405020304" pitchFamily="18" charset="0"/>
              </a:rPr>
              <a:t>Сегодняшний мир претерпевает беспрецедентные за столетия перемены, глобальная пандемия привела к значительным изменениям международной обстановки, а также добавила неопределенность и нестабильность. Куда движется человечество? Каким образом страны с различными культурами и цивилизациями сосуществуют вместе, выбирают ли они </a:t>
            </a:r>
            <a:r>
              <a:rPr lang="ru-RU" altLang="zh-CN" sz="2000" u="sng" dirty="0">
                <a:latin typeface="Times New Roman" panose="02020603050405020304" pitchFamily="18" charset="0"/>
                <a:cs typeface="Times New Roman" panose="02020603050405020304" pitchFamily="18" charset="0"/>
              </a:rPr>
              <a:t>политику односторонних действий </a:t>
            </a:r>
            <a:r>
              <a:rPr lang="ru-RU" altLang="zh-CN" sz="2000" dirty="0">
                <a:latin typeface="Times New Roman" panose="02020603050405020304" pitchFamily="18" charset="0"/>
                <a:cs typeface="Times New Roman" panose="02020603050405020304" pitchFamily="18" charset="0"/>
              </a:rPr>
              <a:t>или </a:t>
            </a:r>
            <a:r>
              <a:rPr lang="ru-RU" altLang="zh-CN" sz="2000" u="sng" dirty="0">
                <a:latin typeface="Times New Roman" panose="02020603050405020304" pitchFamily="18" charset="0"/>
                <a:cs typeface="Times New Roman" panose="02020603050405020304" pitchFamily="18" charset="0"/>
              </a:rPr>
              <a:t>мультилатерализм</a:t>
            </a:r>
            <a:r>
              <a:rPr lang="ru-RU" altLang="zh-CN" sz="2000" dirty="0">
                <a:latin typeface="Times New Roman" panose="02020603050405020304" pitchFamily="18" charset="0"/>
                <a:cs typeface="Times New Roman" panose="02020603050405020304" pitchFamily="18" charset="0"/>
              </a:rPr>
              <a:t>, </a:t>
            </a:r>
            <a:r>
              <a:rPr lang="ru-RU" altLang="zh-CN" sz="2000" u="sng" dirty="0" err="1">
                <a:latin typeface="Times New Roman" panose="02020603050405020304" pitchFamily="18" charset="0"/>
                <a:cs typeface="Times New Roman" panose="02020603050405020304" pitchFamily="18" charset="0"/>
              </a:rPr>
              <a:t>гегемонизм</a:t>
            </a:r>
            <a:r>
              <a:rPr lang="ru-RU" altLang="zh-CN" sz="2000" dirty="0">
                <a:latin typeface="Times New Roman" panose="02020603050405020304" pitchFamily="18" charset="0"/>
                <a:cs typeface="Times New Roman" panose="02020603050405020304" pitchFamily="18" charset="0"/>
              </a:rPr>
              <a:t> или </a:t>
            </a:r>
            <a:r>
              <a:rPr lang="ru-RU" altLang="zh-CN" sz="2000" u="sng" dirty="0">
                <a:latin typeface="Times New Roman" panose="02020603050405020304" pitchFamily="18" charset="0"/>
                <a:cs typeface="Times New Roman" panose="02020603050405020304" pitchFamily="18" charset="0"/>
              </a:rPr>
              <a:t>демократизацию</a:t>
            </a:r>
            <a:r>
              <a:rPr lang="ru-RU" altLang="zh-CN" sz="2000" dirty="0">
                <a:latin typeface="Times New Roman" panose="02020603050405020304" pitchFamily="18" charset="0"/>
                <a:cs typeface="Times New Roman" panose="02020603050405020304" pitchFamily="18" charset="0"/>
              </a:rPr>
              <a:t> международных отношений, </a:t>
            </a:r>
            <a:r>
              <a:rPr lang="ru-RU" altLang="zh-CN" sz="2000" u="sng" dirty="0">
                <a:latin typeface="Times New Roman" panose="02020603050405020304" pitchFamily="18" charset="0"/>
                <a:cs typeface="Times New Roman" panose="02020603050405020304" pitchFamily="18" charset="0"/>
              </a:rPr>
              <a:t>политику открытости или закрытости</a:t>
            </a:r>
            <a:r>
              <a:rPr lang="ru-RU" altLang="zh-CN" sz="2000" dirty="0">
                <a:latin typeface="Times New Roman" panose="02020603050405020304" pitchFamily="18" charset="0"/>
                <a:cs typeface="Times New Roman" panose="02020603050405020304" pitchFamily="18" charset="0"/>
              </a:rPr>
              <a:t>, </a:t>
            </a:r>
            <a:r>
              <a:rPr lang="ru-RU" altLang="zh-CN" sz="2000" u="sng" dirty="0">
                <a:latin typeface="Times New Roman" panose="02020603050405020304" pitchFamily="18" charset="0"/>
                <a:cs typeface="Times New Roman" panose="02020603050405020304" pitchFamily="18" charset="0"/>
              </a:rPr>
              <a:t>сотрудничество или конфронтацию</a:t>
            </a:r>
            <a:r>
              <a:rPr lang="ru-RU" altLang="zh-CN" sz="2000" dirty="0">
                <a:latin typeface="Times New Roman" panose="02020603050405020304" pitchFamily="18" charset="0"/>
                <a:cs typeface="Times New Roman" panose="02020603050405020304" pitchFamily="18" charset="0"/>
              </a:rPr>
              <a:t>, </a:t>
            </a:r>
            <a:r>
              <a:rPr lang="ru-RU" altLang="zh-CN" sz="2000" u="sng" dirty="0">
                <a:latin typeface="Times New Roman" panose="02020603050405020304" pitchFamily="18" charset="0"/>
                <a:cs typeface="Times New Roman" panose="02020603050405020304" pitchFamily="18" charset="0"/>
              </a:rPr>
              <a:t>взаимовыгодный путь</a:t>
            </a:r>
            <a:r>
              <a:rPr lang="ru-RU" altLang="zh-CN" sz="2000" dirty="0">
                <a:latin typeface="Times New Roman" panose="02020603050405020304" pitchFamily="18" charset="0"/>
                <a:cs typeface="Times New Roman" panose="02020603050405020304" pitchFamily="18" charset="0"/>
              </a:rPr>
              <a:t> или тупиковый? По какому пути будет идти будущее развитие мира, зависит от нашего общего выбора.</a:t>
            </a:r>
            <a:endParaRPr lang="zh-CN" altLang="zh-CN" sz="2000" dirty="0">
              <a:latin typeface="Times New Roman" panose="02020603050405020304" pitchFamily="18" charset="0"/>
              <a:cs typeface="Times New Roman" panose="02020603050405020304" pitchFamily="18" charset="0"/>
            </a:endParaRPr>
          </a:p>
          <a:p>
            <a:endParaRPr kumimoji="1" lang="zh-CN" altLang="en-US" dirty="0"/>
          </a:p>
        </p:txBody>
      </p:sp>
    </p:spTree>
    <p:extLst>
      <p:ext uri="{BB962C8B-B14F-4D97-AF65-F5344CB8AC3E}">
        <p14:creationId xmlns:p14="http://schemas.microsoft.com/office/powerpoint/2010/main" val="2585944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B14EE558-C996-9B40-B09D-5AB2955681D3}"/>
              </a:ext>
            </a:extLst>
          </p:cNvPr>
          <p:cNvSpPr>
            <a:spLocks noGrp="1"/>
          </p:cNvSpPr>
          <p:nvPr>
            <p:ph idx="1"/>
          </p:nvPr>
        </p:nvSpPr>
        <p:spPr>
          <a:xfrm>
            <a:off x="73573" y="0"/>
            <a:ext cx="11876690" cy="6684579"/>
          </a:xfrm>
        </p:spPr>
        <p:txBody>
          <a:bodyPr>
            <a:normAutofit lnSpcReduction="10000"/>
          </a:bodyPr>
          <a:lstStyle/>
          <a:p>
            <a:pPr marL="0" indent="0">
              <a:lnSpc>
                <a:spcPct val="150000"/>
              </a:lnSpc>
              <a:buNone/>
            </a:pPr>
            <a:r>
              <a:rPr lang="zh-CN" altLang="en-US" sz="2000" b="1" dirty="0"/>
              <a:t>原文</a:t>
            </a:r>
            <a:r>
              <a:rPr lang="en-US" altLang="zh-CN" sz="2000" b="1" dirty="0"/>
              <a:t>2</a:t>
            </a:r>
            <a:r>
              <a:rPr lang="zh-CN" altLang="en-US" sz="2000" b="1" dirty="0"/>
              <a:t>：</a:t>
            </a:r>
            <a:endParaRPr lang="en-US" altLang="zh-CN" sz="2000" b="1" dirty="0"/>
          </a:p>
          <a:p>
            <a:pPr marL="0" indent="0">
              <a:lnSpc>
                <a:spcPct val="150000"/>
              </a:lnSpc>
              <a:buNone/>
            </a:pPr>
            <a:r>
              <a:rPr lang="zh-CN" altLang="en-US" sz="2000" b="1" dirty="0"/>
              <a:t>     </a:t>
            </a:r>
            <a:r>
              <a:rPr lang="en-US" altLang="zh-CN" sz="2000" dirty="0"/>
              <a:t>2013</a:t>
            </a:r>
            <a:r>
              <a:rPr lang="zh-CN" altLang="zh-CN" sz="2000" dirty="0"/>
              <a:t>年</a:t>
            </a:r>
            <a:r>
              <a:rPr lang="en-US" altLang="zh-CN" sz="2000" dirty="0"/>
              <a:t>3</a:t>
            </a:r>
            <a:r>
              <a:rPr lang="zh-CN" altLang="zh-CN" sz="2000" dirty="0"/>
              <a:t>月习近平主席在莫斯科国际关系学院首次提出</a:t>
            </a:r>
            <a:r>
              <a:rPr lang="en-US" altLang="zh-CN" sz="2000" dirty="0"/>
              <a:t>“</a:t>
            </a:r>
            <a:r>
              <a:rPr lang="zh-CN" altLang="zh-CN" sz="2000" dirty="0"/>
              <a:t>以</a:t>
            </a:r>
            <a:r>
              <a:rPr lang="zh-CN" altLang="zh-CN" sz="2000" u="sng" dirty="0"/>
              <a:t>合作共赢</a:t>
            </a:r>
            <a:r>
              <a:rPr lang="zh-CN" altLang="zh-CN" sz="2000" dirty="0"/>
              <a:t>为核心的</a:t>
            </a:r>
            <a:r>
              <a:rPr lang="zh-CN" altLang="zh-CN" sz="2000" u="sng" dirty="0"/>
              <a:t>新型国际关系</a:t>
            </a:r>
            <a:r>
              <a:rPr lang="en-US" altLang="zh-CN" sz="2000" dirty="0"/>
              <a:t>”</a:t>
            </a:r>
            <a:r>
              <a:rPr lang="zh-CN" altLang="zh-CN" sz="2000" dirty="0"/>
              <a:t>的理念。习近平主席着眼全人类发展进步，从中国人民和世界各国人民根本和共同利益出发，倡导构建</a:t>
            </a:r>
            <a:r>
              <a:rPr lang="zh-CN" altLang="zh-CN" sz="2000" u="sng" dirty="0"/>
              <a:t>人类命运共同体</a:t>
            </a:r>
            <a:r>
              <a:rPr lang="zh-CN" altLang="zh-CN" sz="2000" dirty="0"/>
              <a:t>，指出世界各国应共同努力，建设普遍安全、共同繁荣、开放包容、清洁美丽的世界，共同推动建设相互尊重、公平正义、合作共赢的新型国际关系，受到国际社会的高度评价和热烈响应。这一重要理念被多次写入联合国文件。</a:t>
            </a:r>
          </a:p>
          <a:p>
            <a:r>
              <a:rPr lang="zh-CN" altLang="zh-CN" sz="1800" u="sng" dirty="0"/>
              <a:t>新型国际关系</a:t>
            </a:r>
            <a:r>
              <a:rPr lang="ru-RU" altLang="zh-CN" sz="1800" u="sng" dirty="0"/>
              <a:t>международных отношений нового типа</a:t>
            </a:r>
            <a:r>
              <a:rPr lang="zh-CN" altLang="ru-RU" sz="1800" u="sng" dirty="0"/>
              <a:t>和</a:t>
            </a:r>
            <a:r>
              <a:rPr lang="zh-CN" altLang="zh-CN" sz="1800" u="sng" dirty="0"/>
              <a:t>人类命运共同体</a:t>
            </a:r>
            <a:r>
              <a:rPr lang="ru-RU" altLang="zh-CN" sz="1800" u="sng" dirty="0"/>
              <a:t> Сообщество единой судьбы человечества</a:t>
            </a:r>
            <a:r>
              <a:rPr lang="zh-CN" altLang="en-US" sz="1800" u="sng" dirty="0"/>
              <a:t>的</a:t>
            </a:r>
            <a:r>
              <a:rPr lang="zh-CN" altLang="ru-RU" sz="1800" b="1" u="sng" dirty="0"/>
              <a:t>内涵</a:t>
            </a:r>
            <a:r>
              <a:rPr lang="zh-CN" altLang="en-US" sz="1800" b="1" u="sng" dirty="0"/>
              <a:t>：</a:t>
            </a:r>
            <a:endParaRPr lang="zh-CN" altLang="zh-CN" sz="1800" b="1" u="sng" dirty="0"/>
          </a:p>
          <a:p>
            <a:r>
              <a:rPr lang="zh-CN" altLang="zh-CN" sz="1800" u="sng" dirty="0">
                <a:solidFill>
                  <a:srgbClr val="FF0000"/>
                </a:solidFill>
              </a:rPr>
              <a:t>普遍安全 </a:t>
            </a:r>
            <a:r>
              <a:rPr lang="ru-RU" altLang="zh-CN" sz="1800" u="sng" dirty="0">
                <a:solidFill>
                  <a:srgbClr val="FF0000"/>
                </a:solidFill>
              </a:rPr>
              <a:t>всеобщая безопасность</a:t>
            </a:r>
            <a:endParaRPr lang="zh-CN" altLang="zh-CN" sz="1800" u="sng" dirty="0">
              <a:solidFill>
                <a:srgbClr val="FF0000"/>
              </a:solidFill>
            </a:endParaRPr>
          </a:p>
          <a:p>
            <a:r>
              <a:rPr lang="zh-CN" altLang="zh-CN" sz="1800" u="sng" dirty="0">
                <a:solidFill>
                  <a:srgbClr val="FF0000"/>
                </a:solidFill>
              </a:rPr>
              <a:t>共同繁荣 </a:t>
            </a:r>
            <a:r>
              <a:rPr lang="ru-RU" altLang="zh-CN" sz="1800" u="sng" dirty="0">
                <a:solidFill>
                  <a:srgbClr val="FF0000"/>
                </a:solidFill>
              </a:rPr>
              <a:t>совместное процветание</a:t>
            </a:r>
            <a:endParaRPr lang="zh-CN" altLang="zh-CN" sz="1800" u="sng" dirty="0">
              <a:solidFill>
                <a:srgbClr val="FF0000"/>
              </a:solidFill>
            </a:endParaRPr>
          </a:p>
          <a:p>
            <a:r>
              <a:rPr lang="zh-CN" altLang="zh-CN" sz="1800" u="sng" dirty="0">
                <a:solidFill>
                  <a:srgbClr val="FF0000"/>
                </a:solidFill>
              </a:rPr>
              <a:t>开放包容</a:t>
            </a:r>
            <a:r>
              <a:rPr lang="ru-RU" altLang="zh-CN" sz="1800" u="sng" dirty="0">
                <a:solidFill>
                  <a:srgbClr val="FF0000"/>
                </a:solidFill>
              </a:rPr>
              <a:t>открыты</a:t>
            </a:r>
            <a:r>
              <a:rPr lang="zh-CN" altLang="zh-CN" sz="1800" u="sng" dirty="0">
                <a:solidFill>
                  <a:srgbClr val="FF0000"/>
                </a:solidFill>
              </a:rPr>
              <a:t>й</a:t>
            </a:r>
            <a:r>
              <a:rPr lang="ru-RU" altLang="zh-CN" sz="1800" u="sng" dirty="0">
                <a:solidFill>
                  <a:srgbClr val="FF0000"/>
                </a:solidFill>
              </a:rPr>
              <a:t>, толерантный</a:t>
            </a:r>
            <a:endParaRPr lang="zh-CN" altLang="zh-CN" sz="1800" u="sng" dirty="0">
              <a:solidFill>
                <a:srgbClr val="FF0000"/>
              </a:solidFill>
            </a:endParaRPr>
          </a:p>
          <a:p>
            <a:r>
              <a:rPr lang="zh-CN" altLang="zh-CN" sz="1800" u="sng" dirty="0">
                <a:solidFill>
                  <a:srgbClr val="FF0000"/>
                </a:solidFill>
              </a:rPr>
              <a:t>清洁美丽чистый </a:t>
            </a:r>
            <a:r>
              <a:rPr lang="ru-RU" altLang="zh-CN" sz="1800" u="sng" dirty="0">
                <a:solidFill>
                  <a:srgbClr val="FF0000"/>
                </a:solidFill>
              </a:rPr>
              <a:t>и прекрасный</a:t>
            </a:r>
            <a:endParaRPr lang="zh-CN" altLang="zh-CN" sz="1800" u="sng" dirty="0">
              <a:solidFill>
                <a:srgbClr val="FF0000"/>
              </a:solidFill>
            </a:endParaRPr>
          </a:p>
          <a:p>
            <a:r>
              <a:rPr lang="zh-CN" altLang="zh-CN" sz="1800" u="sng" dirty="0">
                <a:solidFill>
                  <a:srgbClr val="FF0000"/>
                </a:solidFill>
              </a:rPr>
              <a:t>相互尊重</a:t>
            </a:r>
            <a:r>
              <a:rPr lang="ru-RU" altLang="zh-CN" sz="1800" u="sng" dirty="0">
                <a:solidFill>
                  <a:srgbClr val="FF0000"/>
                </a:solidFill>
              </a:rPr>
              <a:t>взаимное уважение</a:t>
            </a:r>
            <a:endParaRPr lang="zh-CN" altLang="zh-CN" sz="1800" u="sng" dirty="0">
              <a:solidFill>
                <a:srgbClr val="FF0000"/>
              </a:solidFill>
            </a:endParaRPr>
          </a:p>
          <a:p>
            <a:r>
              <a:rPr lang="zh-CN" altLang="zh-CN" sz="1800" u="sng" dirty="0">
                <a:solidFill>
                  <a:srgbClr val="FF0000"/>
                </a:solidFill>
              </a:rPr>
              <a:t>公平正义</a:t>
            </a:r>
            <a:r>
              <a:rPr lang="ru-RU" altLang="zh-CN" sz="1800" u="sng" dirty="0">
                <a:solidFill>
                  <a:srgbClr val="FF0000"/>
                </a:solidFill>
              </a:rPr>
              <a:t>беспристрастность, справедливость</a:t>
            </a:r>
            <a:endParaRPr lang="zh-CN" altLang="zh-CN" sz="1800" u="sng" dirty="0">
              <a:solidFill>
                <a:srgbClr val="FF0000"/>
              </a:solidFill>
            </a:endParaRPr>
          </a:p>
          <a:p>
            <a:r>
              <a:rPr lang="zh-CN" altLang="zh-CN" sz="1800" u="sng" dirty="0">
                <a:solidFill>
                  <a:srgbClr val="FF0000"/>
                </a:solidFill>
              </a:rPr>
              <a:t>合作共赢</a:t>
            </a:r>
            <a:r>
              <a:rPr lang="ru-RU" altLang="zh-CN" sz="1800" u="sng" dirty="0">
                <a:solidFill>
                  <a:srgbClr val="FF0000"/>
                </a:solidFill>
              </a:rPr>
              <a:t>взаимовыгодное сотрудничество</a:t>
            </a:r>
            <a:endParaRPr lang="zh-CN" altLang="zh-CN" sz="1800" u="sng" dirty="0">
              <a:solidFill>
                <a:srgbClr val="FF0000"/>
              </a:solidFill>
            </a:endParaRPr>
          </a:p>
          <a:p>
            <a:r>
              <a:rPr lang="ru-RU" altLang="zh-CN" sz="2000" dirty="0"/>
              <a:t> </a:t>
            </a:r>
            <a:endParaRPr lang="zh-CN" altLang="zh-CN" sz="2000" dirty="0"/>
          </a:p>
          <a:p>
            <a:r>
              <a:rPr lang="ru-RU" altLang="zh-CN" sz="2000" dirty="0"/>
              <a:t> </a:t>
            </a:r>
            <a:endParaRPr lang="zh-CN" altLang="zh-CN" sz="2000" dirty="0"/>
          </a:p>
          <a:p>
            <a:endParaRPr kumimoji="1" lang="zh-CN" altLang="en-US" dirty="0"/>
          </a:p>
        </p:txBody>
      </p:sp>
    </p:spTree>
    <p:extLst>
      <p:ext uri="{BB962C8B-B14F-4D97-AF65-F5344CB8AC3E}">
        <p14:creationId xmlns:p14="http://schemas.microsoft.com/office/powerpoint/2010/main" val="261815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AB3375B1-5B6D-DE43-B45E-C7DA5E2B81E9}"/>
              </a:ext>
            </a:extLst>
          </p:cNvPr>
          <p:cNvSpPr>
            <a:spLocks noGrp="1"/>
          </p:cNvSpPr>
          <p:nvPr>
            <p:ph idx="1"/>
          </p:nvPr>
        </p:nvSpPr>
        <p:spPr>
          <a:xfrm>
            <a:off x="420415" y="168166"/>
            <a:ext cx="10933386" cy="6008797"/>
          </a:xfrm>
        </p:spPr>
        <p:txBody>
          <a:bodyPr/>
          <a:lstStyle/>
          <a:p>
            <a:pPr algn="just">
              <a:lnSpc>
                <a:spcPct val="100000"/>
              </a:lnSpc>
            </a:pPr>
            <a:r>
              <a:rPr lang="zh-CN" altLang="ru-RU" sz="2000" b="1" dirty="0"/>
              <a:t>译文</a:t>
            </a:r>
            <a:r>
              <a:rPr lang="en-US" altLang="zh-CN" sz="2000" b="1" dirty="0"/>
              <a:t>2</a:t>
            </a:r>
            <a:r>
              <a:rPr lang="zh-CN" altLang="en-US" sz="2000" b="1" dirty="0"/>
              <a:t>：</a:t>
            </a:r>
            <a:endParaRPr lang="en-US" altLang="zh-CN" sz="2000" b="1" dirty="0"/>
          </a:p>
          <a:p>
            <a:pPr marL="0" indent="0" algn="just">
              <a:lnSpc>
                <a:spcPct val="100000"/>
              </a:lnSpc>
              <a:buNone/>
            </a:pPr>
            <a:r>
              <a:rPr lang="ru-RU" altLang="zh-CN" sz="2000" dirty="0"/>
              <a:t>В марте 2013 года в Московском государственном институте международных отношений</a:t>
            </a:r>
            <a:r>
              <a:rPr lang="en-US" altLang="zh-CN" sz="2000" dirty="0"/>
              <a:t> </a:t>
            </a:r>
            <a:r>
              <a:rPr lang="ru-RU" altLang="zh-CN" sz="2000" dirty="0"/>
              <a:t>Председатель Си </a:t>
            </a:r>
            <a:r>
              <a:rPr lang="ru-RU" altLang="zh-CN" sz="2000" dirty="0" err="1"/>
              <a:t>Цзиньпин</a:t>
            </a:r>
            <a:r>
              <a:rPr lang="en-US" altLang="zh-CN" sz="2000" dirty="0"/>
              <a:t> </a:t>
            </a:r>
            <a:r>
              <a:rPr lang="ru-RU" altLang="zh-CN" sz="2000" dirty="0"/>
              <a:t>впервые представил концепцию </a:t>
            </a:r>
            <a:r>
              <a:rPr lang="ru-RU" altLang="zh-CN" sz="2000" u="sng" dirty="0"/>
              <a:t>«международных отношений нового типа</a:t>
            </a:r>
            <a:r>
              <a:rPr lang="ru-RU" altLang="zh-CN" sz="2000" dirty="0"/>
              <a:t>, основанных на </a:t>
            </a:r>
            <a:r>
              <a:rPr lang="ru-RU" altLang="zh-CN" sz="2000" u="sng" dirty="0"/>
              <a:t>взаимовыгодном сотрудничестве</a:t>
            </a:r>
            <a:r>
              <a:rPr lang="ru-RU" altLang="zh-CN" sz="2000" dirty="0"/>
              <a:t>». Сосредоточив внимание на развитии и прогрессе всего человечества, исходя из основополагающих и общих интересов китайского народа и народов всех стран мира, председатель Си </a:t>
            </a:r>
            <a:r>
              <a:rPr lang="ru-RU" altLang="zh-CN" sz="2000" dirty="0" err="1"/>
              <a:t>Цзиньпин</a:t>
            </a:r>
            <a:r>
              <a:rPr lang="ru-RU" altLang="zh-CN" sz="2000" dirty="0"/>
              <a:t> выступил с инициативой создания</a:t>
            </a:r>
            <a:r>
              <a:rPr lang="ru-RU" altLang="zh-CN" sz="2000" u="sng" dirty="0"/>
              <a:t> Сообщества единой судьбы человечества</a:t>
            </a:r>
            <a:r>
              <a:rPr lang="ru-RU" altLang="zh-CN" sz="2000" dirty="0"/>
              <a:t>, подчеркнув, что все страны мира должны </a:t>
            </a:r>
            <a:r>
              <a:rPr lang="ru-RU" altLang="zh-CN" sz="2000" u="sng" dirty="0"/>
              <a:t>приложить совместные усилия</a:t>
            </a:r>
            <a:r>
              <a:rPr lang="ru-RU" altLang="zh-CN" sz="2000" dirty="0"/>
              <a:t> для создания </a:t>
            </a:r>
            <a:r>
              <a:rPr lang="ru-RU" altLang="zh-CN" sz="2000" u="sng" dirty="0"/>
              <a:t>открытого, толерантного</a:t>
            </a:r>
            <a:r>
              <a:rPr lang="ru-RU" altLang="zh-CN" sz="2000" dirty="0"/>
              <a:t>, чистого и прекрасного мира со </a:t>
            </a:r>
            <a:r>
              <a:rPr lang="ru-RU" altLang="zh-CN" sz="2000" u="sng" dirty="0"/>
              <a:t>всеобщей безопасностью</a:t>
            </a:r>
            <a:r>
              <a:rPr lang="ru-RU" altLang="zh-CN" sz="2000" dirty="0"/>
              <a:t> и</a:t>
            </a:r>
            <a:r>
              <a:rPr lang="ru-RU" altLang="zh-CN" sz="2000" u="sng" dirty="0"/>
              <a:t> совместным процветанием</a:t>
            </a:r>
            <a:r>
              <a:rPr lang="ru-RU" altLang="zh-CN" sz="2000" dirty="0"/>
              <a:t>; совместно способствовать созданию нового типа международных отношений, основанных на </a:t>
            </a:r>
            <a:r>
              <a:rPr lang="ru-RU" altLang="zh-CN" sz="2000" u="sng" dirty="0"/>
              <a:t>взаимном уважении</a:t>
            </a:r>
            <a:r>
              <a:rPr lang="ru-RU" altLang="zh-CN" sz="2000" dirty="0"/>
              <a:t>, </a:t>
            </a:r>
            <a:r>
              <a:rPr lang="ru-RU" altLang="zh-CN" sz="2000" u="sng" dirty="0"/>
              <a:t>беспристрастности, справедливости</a:t>
            </a:r>
            <a:r>
              <a:rPr lang="ru-RU" altLang="zh-CN" sz="2000" dirty="0"/>
              <a:t> и </a:t>
            </a:r>
            <a:r>
              <a:rPr lang="ru-RU" altLang="zh-CN" sz="2000" u="sng" dirty="0"/>
              <a:t>взаимовыгодном сотрудничестве</a:t>
            </a:r>
            <a:r>
              <a:rPr lang="ru-RU" altLang="zh-CN" sz="2000" dirty="0"/>
              <a:t>. Эта концепция была с энтузиазмом воспринята и получила высокую оценку международного сообщества. Также эта важнейшая концепция была многократно зафиксирована в документах ООН.</a:t>
            </a:r>
            <a:endParaRPr lang="zh-CN" altLang="zh-CN" sz="2000" dirty="0"/>
          </a:p>
          <a:p>
            <a:endParaRPr kumimoji="1" lang="zh-CN" altLang="en-US" dirty="0"/>
          </a:p>
        </p:txBody>
      </p:sp>
    </p:spTree>
    <p:extLst>
      <p:ext uri="{BB962C8B-B14F-4D97-AF65-F5344CB8AC3E}">
        <p14:creationId xmlns:p14="http://schemas.microsoft.com/office/powerpoint/2010/main" val="1779617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F4622214-BF52-7F4A-80F8-AFDEF7762CC3}"/>
              </a:ext>
            </a:extLst>
          </p:cNvPr>
          <p:cNvSpPr>
            <a:spLocks noGrp="1"/>
          </p:cNvSpPr>
          <p:nvPr>
            <p:ph type="title"/>
          </p:nvPr>
        </p:nvSpPr>
        <p:spPr>
          <a:xfrm>
            <a:off x="84084" y="1"/>
            <a:ext cx="11269716" cy="620110"/>
          </a:xfrm>
        </p:spPr>
        <p:txBody>
          <a:bodyPr>
            <a:normAutofit/>
          </a:bodyPr>
          <a:lstStyle/>
          <a:p>
            <a:r>
              <a:rPr kumimoji="1" lang="zh-CN" altLang="en-US" sz="3200" b="1" dirty="0">
                <a:latin typeface="SimSun" panose="02010600030101010101" pitchFamily="2" charset="-122"/>
                <a:ea typeface="SimSun" panose="02010600030101010101" pitchFamily="2" charset="-122"/>
              </a:rPr>
              <a:t>作业：</a:t>
            </a:r>
          </a:p>
        </p:txBody>
      </p:sp>
      <p:sp>
        <p:nvSpPr>
          <p:cNvPr id="3" name="内容占位符 2">
            <a:extLst>
              <a:ext uri="{FF2B5EF4-FFF2-40B4-BE49-F238E27FC236}">
                <a16:creationId xmlns:a16="http://schemas.microsoft.com/office/drawing/2014/main" xmlns="" id="{5C6C329C-5019-C541-98D9-07E4DB9AC989}"/>
              </a:ext>
            </a:extLst>
          </p:cNvPr>
          <p:cNvSpPr>
            <a:spLocks noGrp="1"/>
          </p:cNvSpPr>
          <p:nvPr>
            <p:ph idx="1"/>
          </p:nvPr>
        </p:nvSpPr>
        <p:spPr>
          <a:xfrm>
            <a:off x="399392" y="620110"/>
            <a:ext cx="11708523" cy="6237889"/>
          </a:xfrm>
        </p:spPr>
        <p:txBody>
          <a:bodyPr>
            <a:normAutofit fontScale="25000" lnSpcReduction="20000"/>
          </a:bodyPr>
          <a:lstStyle/>
          <a:p>
            <a:pPr marL="0" indent="0">
              <a:lnSpc>
                <a:spcPct val="150000"/>
              </a:lnSpc>
              <a:buNone/>
            </a:pPr>
            <a:r>
              <a:rPr lang="en-US" altLang="zh-CN" sz="6400" dirty="0">
                <a:latin typeface="SimSun" panose="02010600030101010101" pitchFamily="2" charset="-122"/>
                <a:ea typeface="SimSun" panose="02010600030101010101" pitchFamily="2" charset="-122"/>
              </a:rPr>
              <a:t>1.</a:t>
            </a:r>
            <a:r>
              <a:rPr lang="zh-CN" altLang="en-US" sz="6400" dirty="0">
                <a:latin typeface="SimSun" panose="02010600030101010101" pitchFamily="2" charset="-122"/>
                <a:ea typeface="SimSun" panose="02010600030101010101" pitchFamily="2" charset="-122"/>
              </a:rPr>
              <a:t> </a:t>
            </a:r>
            <a:r>
              <a:rPr lang="zh-CN" altLang="zh-CN" sz="6400" dirty="0">
                <a:latin typeface="SimSun" panose="02010600030101010101" pitchFamily="2" charset="-122"/>
                <a:ea typeface="SimSun" panose="02010600030101010101" pitchFamily="2" charset="-122"/>
              </a:rPr>
              <a:t>我们始终主张，世界上所有国家，不分大小、强弱、贫富都是国际社会平等成员，要尊重各国人民自主选择发展道路的权利，反对</a:t>
            </a:r>
            <a:r>
              <a:rPr lang="zh-CN" altLang="zh-CN" sz="6400" u="sng" dirty="0">
                <a:latin typeface="SimSun" panose="02010600030101010101" pitchFamily="2" charset="-122"/>
                <a:ea typeface="SimSun" panose="02010600030101010101" pitchFamily="2" charset="-122"/>
              </a:rPr>
              <a:t>强加于人</a:t>
            </a:r>
            <a:r>
              <a:rPr lang="zh-CN" altLang="zh-CN" sz="6400" dirty="0">
                <a:latin typeface="SimSun" panose="02010600030101010101" pitchFamily="2" charset="-122"/>
                <a:ea typeface="SimSun" panose="02010600030101010101" pitchFamily="2" charset="-122"/>
              </a:rPr>
              <a:t>，反对</a:t>
            </a:r>
            <a:r>
              <a:rPr lang="zh-CN" altLang="zh-CN" sz="6400" u="sng" dirty="0">
                <a:latin typeface="SimSun" panose="02010600030101010101" pitchFamily="2" charset="-122"/>
                <a:ea typeface="SimSun" panose="02010600030101010101" pitchFamily="2" charset="-122"/>
              </a:rPr>
              <a:t>干涉别国内政</a:t>
            </a:r>
            <a:r>
              <a:rPr lang="zh-CN" altLang="zh-CN" sz="6400" dirty="0">
                <a:latin typeface="SimSun" panose="02010600030101010101" pitchFamily="2" charset="-122"/>
                <a:ea typeface="SimSun" panose="02010600030101010101" pitchFamily="2" charset="-122"/>
              </a:rPr>
              <a:t>。要坚持</a:t>
            </a:r>
            <a:r>
              <a:rPr lang="zh-CN" altLang="zh-CN" sz="6400" u="sng" dirty="0">
                <a:latin typeface="SimSun" panose="02010600030101010101" pitchFamily="2" charset="-122"/>
                <a:ea typeface="SimSun" panose="02010600030101010101" pitchFamily="2" charset="-122"/>
              </a:rPr>
              <a:t>以对话解争端</a:t>
            </a:r>
            <a:r>
              <a:rPr lang="zh-CN" altLang="zh-CN" sz="6400" dirty="0">
                <a:latin typeface="SimSun" panose="02010600030101010101" pitchFamily="2" charset="-122"/>
                <a:ea typeface="SimSun" panose="02010600030101010101" pitchFamily="2" charset="-122"/>
              </a:rPr>
              <a:t>，</a:t>
            </a:r>
            <a:r>
              <a:rPr lang="zh-CN" altLang="zh-CN" sz="6400" u="sng" dirty="0">
                <a:latin typeface="SimSun" panose="02010600030101010101" pitchFamily="2" charset="-122"/>
                <a:ea typeface="SimSun" panose="02010600030101010101" pitchFamily="2" charset="-122"/>
              </a:rPr>
              <a:t>以协商化分歧</a:t>
            </a:r>
            <a:r>
              <a:rPr lang="zh-CN" altLang="zh-CN" sz="6400" dirty="0">
                <a:latin typeface="SimSun" panose="02010600030101010101" pitchFamily="2" charset="-122"/>
                <a:ea typeface="SimSun" panose="02010600030101010101" pitchFamily="2" charset="-122"/>
              </a:rPr>
              <a:t>，反对动辄</a:t>
            </a:r>
            <a:r>
              <a:rPr lang="zh-CN" altLang="zh-CN" sz="6400" u="sng" dirty="0">
                <a:latin typeface="SimSun" panose="02010600030101010101" pitchFamily="2" charset="-122"/>
                <a:ea typeface="SimSun" panose="02010600030101010101" pitchFamily="2" charset="-122"/>
              </a:rPr>
              <a:t>诉诸武力</a:t>
            </a:r>
            <a:r>
              <a:rPr lang="zh-CN" altLang="zh-CN" sz="6400" dirty="0">
                <a:latin typeface="SimSun" panose="02010600030101010101" pitchFamily="2" charset="-122"/>
                <a:ea typeface="SimSun" panose="02010600030101010101" pitchFamily="2" charset="-122"/>
              </a:rPr>
              <a:t>或</a:t>
            </a:r>
            <a:r>
              <a:rPr lang="zh-CN" altLang="zh-CN" sz="6400" u="sng" dirty="0">
                <a:latin typeface="SimSun" panose="02010600030101010101" pitchFamily="2" charset="-122"/>
                <a:ea typeface="SimSun" panose="02010600030101010101" pitchFamily="2" charset="-122"/>
              </a:rPr>
              <a:t>以武力相威胁</a:t>
            </a:r>
            <a:r>
              <a:rPr lang="zh-CN" altLang="zh-CN" sz="6400" dirty="0">
                <a:latin typeface="SimSun" panose="02010600030101010101" pitchFamily="2" charset="-122"/>
                <a:ea typeface="SimSun" panose="02010600030101010101" pitchFamily="2" charset="-122"/>
              </a:rPr>
              <a:t>，反对</a:t>
            </a:r>
            <a:r>
              <a:rPr lang="zh-CN" altLang="zh-CN" sz="6400" u="sng" dirty="0">
                <a:latin typeface="SimSun" panose="02010600030101010101" pitchFamily="2" charset="-122"/>
                <a:ea typeface="SimSun" panose="02010600030101010101" pitchFamily="2" charset="-122"/>
              </a:rPr>
              <a:t>霸权主义</a:t>
            </a:r>
            <a:r>
              <a:rPr lang="zh-CN" altLang="zh-CN" sz="6400" dirty="0">
                <a:latin typeface="SimSun" panose="02010600030101010101" pitchFamily="2" charset="-122"/>
                <a:ea typeface="SimSun" panose="02010600030101010101" pitchFamily="2" charset="-122"/>
              </a:rPr>
              <a:t>和</a:t>
            </a:r>
            <a:r>
              <a:rPr lang="zh-CN" altLang="zh-CN" sz="6400" u="sng" dirty="0">
                <a:latin typeface="SimSun" panose="02010600030101010101" pitchFamily="2" charset="-122"/>
                <a:ea typeface="SimSun" panose="02010600030101010101" pitchFamily="2" charset="-122"/>
              </a:rPr>
              <a:t>强权政治</a:t>
            </a:r>
            <a:r>
              <a:rPr lang="zh-CN" altLang="zh-CN" sz="6400" dirty="0">
                <a:latin typeface="SimSun" panose="02010600030101010101" pitchFamily="2" charset="-122"/>
                <a:ea typeface="SimSun" panose="02010600030101010101" pitchFamily="2" charset="-122"/>
              </a:rPr>
              <a:t>。</a:t>
            </a:r>
            <a:r>
              <a:rPr lang="zh-CN" altLang="zh-CN" sz="6400" dirty="0">
                <a:effectLst/>
                <a:latin typeface="SimSun" panose="02010600030101010101" pitchFamily="2" charset="-122"/>
                <a:ea typeface="SimSun" panose="02010600030101010101" pitchFamily="2" charset="-122"/>
              </a:rPr>
              <a:t> </a:t>
            </a:r>
            <a:r>
              <a:rPr lang="zh-CN" altLang="en-US" sz="6400" dirty="0">
                <a:effectLst/>
                <a:latin typeface="SimSun" panose="02010600030101010101" pitchFamily="2" charset="-122"/>
                <a:ea typeface="SimSun" panose="02010600030101010101" pitchFamily="2" charset="-122"/>
              </a:rPr>
              <a:t>为此</a:t>
            </a:r>
            <a:r>
              <a:rPr lang="en-US" altLang="zh-CN" sz="6400" dirty="0">
                <a:effectLst/>
                <a:latin typeface="SimSun" panose="02010600030101010101" pitchFamily="2" charset="-122"/>
                <a:ea typeface="SimSun" panose="02010600030101010101" pitchFamily="2" charset="-122"/>
              </a:rPr>
              <a:t>:</a:t>
            </a:r>
            <a:endParaRPr kumimoji="1" lang="en-US" altLang="zh-CN" sz="6400" dirty="0">
              <a:latin typeface="SimSun" panose="02010600030101010101" pitchFamily="2" charset="-122"/>
              <a:ea typeface="SimSun" panose="02010600030101010101" pitchFamily="2" charset="-122"/>
            </a:endParaRPr>
          </a:p>
          <a:p>
            <a:pPr>
              <a:lnSpc>
                <a:spcPct val="150000"/>
              </a:lnSpc>
            </a:pPr>
            <a:r>
              <a:rPr kumimoji="1" lang="en-US" altLang="zh-CN" sz="6400" dirty="0">
                <a:latin typeface="SimSun" panose="02010600030101010101" pitchFamily="2" charset="-122"/>
                <a:ea typeface="SimSun" panose="02010600030101010101" pitchFamily="2" charset="-122"/>
              </a:rPr>
              <a:t>1</a:t>
            </a:r>
            <a:r>
              <a:rPr kumimoji="1" lang="zh-CN" altLang="en-US" sz="6400" dirty="0">
                <a:latin typeface="SimSun" panose="02010600030101010101" pitchFamily="2" charset="-122"/>
                <a:ea typeface="SimSun" panose="02010600030101010101" pitchFamily="2" charset="-122"/>
              </a:rPr>
              <a:t>） </a:t>
            </a:r>
            <a:r>
              <a:rPr lang="zh-CN" altLang="zh-CN" sz="6400" dirty="0">
                <a:latin typeface="SimSun" panose="02010600030101010101" pitchFamily="2" charset="-122"/>
                <a:ea typeface="SimSun" panose="02010600030101010101" pitchFamily="2" charset="-122"/>
              </a:rPr>
              <a:t>以相互尊重</a:t>
            </a:r>
            <a:r>
              <a:rPr lang="zh-CN" altLang="zh-CN" sz="6400" u="sng" dirty="0">
                <a:latin typeface="SimSun" panose="02010600030101010101" pitchFamily="2" charset="-122"/>
                <a:ea typeface="SimSun" panose="02010600030101010101" pitchFamily="2" charset="-122"/>
              </a:rPr>
              <a:t>作为</a:t>
            </a:r>
            <a:r>
              <a:rPr lang="zh-CN" altLang="zh-CN" sz="6400" dirty="0">
                <a:latin typeface="SimSun" panose="02010600030101010101" pitchFamily="2" charset="-122"/>
                <a:ea typeface="SimSun" panose="02010600030101010101" pitchFamily="2" charset="-122"/>
              </a:rPr>
              <a:t>新型国际关系的</a:t>
            </a:r>
            <a:r>
              <a:rPr lang="zh-CN" altLang="zh-CN" sz="6400" u="sng" dirty="0">
                <a:latin typeface="SimSun" panose="02010600030101010101" pitchFamily="2" charset="-122"/>
                <a:ea typeface="SimSun" panose="02010600030101010101" pitchFamily="2" charset="-122"/>
              </a:rPr>
              <a:t>基本前提</a:t>
            </a:r>
            <a:r>
              <a:rPr lang="zh-CN" altLang="zh-CN" sz="6400" dirty="0">
                <a:latin typeface="SimSun" panose="02010600030101010101" pitchFamily="2" charset="-122"/>
                <a:ea typeface="SimSun" panose="02010600030101010101" pitchFamily="2" charset="-122"/>
              </a:rPr>
              <a:t>。中国历来主张各国自主选择发展道路，尊重彼此核心利益与重大关切；在对待各国不同文化上主张</a:t>
            </a:r>
            <a:r>
              <a:rPr lang="zh-CN" altLang="zh-CN" sz="6400" u="sng" dirty="0">
                <a:latin typeface="SimSun" panose="02010600030101010101" pitchFamily="2" charset="-122"/>
                <a:ea typeface="SimSun" panose="02010600030101010101" pitchFamily="2" charset="-122"/>
              </a:rPr>
              <a:t>美人之美，美美与共</a:t>
            </a:r>
            <a:r>
              <a:rPr lang="zh-CN" altLang="zh-CN" sz="6400" dirty="0">
                <a:latin typeface="SimSun" panose="02010600030101010101" pitchFamily="2" charset="-122"/>
                <a:ea typeface="SimSun" panose="02010600030101010101" pitchFamily="2" charset="-122"/>
              </a:rPr>
              <a:t>，坚持求</a:t>
            </a:r>
            <a:r>
              <a:rPr lang="zh-CN" altLang="zh-CN" sz="6400" u="sng" dirty="0">
                <a:latin typeface="SimSun" panose="02010600030101010101" pitchFamily="2" charset="-122"/>
                <a:ea typeface="SimSun" panose="02010600030101010101" pitchFamily="2" charset="-122"/>
              </a:rPr>
              <a:t>同存异</a:t>
            </a:r>
            <a:r>
              <a:rPr lang="zh-CN" altLang="zh-CN" sz="6400" dirty="0">
                <a:latin typeface="SimSun" panose="02010600030101010101" pitchFamily="2" charset="-122"/>
                <a:ea typeface="SimSun" panose="02010600030101010101" pitchFamily="2" charset="-122"/>
              </a:rPr>
              <a:t>和</a:t>
            </a:r>
            <a:r>
              <a:rPr lang="zh-CN" altLang="zh-CN" sz="6400" u="sng" dirty="0">
                <a:latin typeface="SimSun" panose="02010600030101010101" pitchFamily="2" charset="-122"/>
                <a:ea typeface="SimSun" panose="02010600030101010101" pitchFamily="2" charset="-122"/>
              </a:rPr>
              <a:t>互学互鉴</a:t>
            </a:r>
            <a:r>
              <a:rPr lang="zh-CN" altLang="zh-CN" sz="6400" dirty="0">
                <a:latin typeface="SimSun" panose="02010600030101010101" pitchFamily="2" charset="-122"/>
                <a:ea typeface="SimSun" panose="02010600030101010101" pitchFamily="2" charset="-122"/>
              </a:rPr>
              <a:t>。</a:t>
            </a:r>
            <a:r>
              <a:rPr lang="ru-RU" altLang="zh-CN" sz="6400" dirty="0">
                <a:ea typeface="SimSun" panose="02010600030101010101" pitchFamily="2" charset="-122"/>
              </a:rPr>
              <a:t> </a:t>
            </a:r>
            <a:endParaRPr lang="zh-CN" altLang="zh-CN" sz="6400" dirty="0">
              <a:latin typeface="SimSun" panose="02010600030101010101" pitchFamily="2" charset="-122"/>
              <a:ea typeface="SimSun" panose="02010600030101010101" pitchFamily="2" charset="-122"/>
            </a:endParaRPr>
          </a:p>
          <a:p>
            <a:pPr>
              <a:lnSpc>
                <a:spcPct val="150000"/>
              </a:lnSpc>
            </a:pPr>
            <a:r>
              <a:rPr lang="en-US" altLang="zh-CN" sz="6400" dirty="0">
                <a:latin typeface="SimSun" panose="02010600030101010101" pitchFamily="2" charset="-122"/>
                <a:ea typeface="SimSun" panose="02010600030101010101" pitchFamily="2" charset="-122"/>
              </a:rPr>
              <a:t>2</a:t>
            </a:r>
            <a:r>
              <a:rPr lang="zh-CN" altLang="en-US" sz="6400" dirty="0">
                <a:latin typeface="SimSun" panose="02010600030101010101" pitchFamily="2" charset="-122"/>
                <a:ea typeface="SimSun" panose="02010600030101010101" pitchFamily="2" charset="-122"/>
              </a:rPr>
              <a:t>）</a:t>
            </a:r>
            <a:r>
              <a:rPr lang="zh-CN" altLang="zh-CN" sz="6400" dirty="0">
                <a:latin typeface="SimSun" panose="02010600030101010101" pitchFamily="2" charset="-122"/>
                <a:ea typeface="SimSun" panose="02010600030101010101" pitchFamily="2" charset="-122"/>
              </a:rPr>
              <a:t>以</a:t>
            </a:r>
            <a:r>
              <a:rPr lang="zh-CN" altLang="zh-CN" sz="6400" u="sng" dirty="0">
                <a:latin typeface="SimSun" panose="02010600030101010101" pitchFamily="2" charset="-122"/>
                <a:ea typeface="SimSun" panose="02010600030101010101" pitchFamily="2" charset="-122"/>
              </a:rPr>
              <a:t>公平正义</a:t>
            </a:r>
            <a:r>
              <a:rPr lang="zh-CN" altLang="zh-CN" sz="6400" dirty="0">
                <a:latin typeface="SimSun" panose="02010600030101010101" pitchFamily="2" charset="-122"/>
                <a:ea typeface="SimSun" panose="02010600030101010101" pitchFamily="2" charset="-122"/>
              </a:rPr>
              <a:t>作为新型国际关系的重要原则。新型国际关系摒弃以强凌弱的丛林法则，推动国际关系</a:t>
            </a:r>
            <a:r>
              <a:rPr lang="zh-CN" altLang="zh-CN" sz="6400" u="sng" dirty="0">
                <a:latin typeface="SimSun" panose="02010600030101010101" pitchFamily="2" charset="-122"/>
                <a:ea typeface="SimSun" panose="02010600030101010101" pitchFamily="2" charset="-122"/>
              </a:rPr>
              <a:t>民主化</a:t>
            </a:r>
            <a:r>
              <a:rPr lang="zh-CN" altLang="zh-CN" sz="6400" dirty="0">
                <a:latin typeface="SimSun" panose="02010600030101010101" pitchFamily="2" charset="-122"/>
                <a:ea typeface="SimSun" panose="02010600030101010101" pitchFamily="2" charset="-122"/>
              </a:rPr>
              <a:t>。中国主张不断推动增强发展中国家在国际制度和全球治理中的代表性和</a:t>
            </a:r>
            <a:r>
              <a:rPr lang="zh-CN" altLang="zh-CN" sz="6400" u="sng" dirty="0">
                <a:latin typeface="SimSun" panose="02010600030101010101" pitchFamily="2" charset="-122"/>
                <a:ea typeface="SimSun" panose="02010600030101010101" pitchFamily="2" charset="-122"/>
              </a:rPr>
              <a:t>话语权</a:t>
            </a:r>
            <a:r>
              <a:rPr lang="zh-CN" altLang="zh-CN" sz="6400" dirty="0">
                <a:latin typeface="SimSun" panose="02010600030101010101" pitchFamily="2" charset="-122"/>
                <a:ea typeface="SimSun" panose="02010600030101010101" pitchFamily="2" charset="-122"/>
              </a:rPr>
              <a:t>，实现真正公平正义。</a:t>
            </a:r>
          </a:p>
          <a:p>
            <a:pPr>
              <a:lnSpc>
                <a:spcPct val="150000"/>
              </a:lnSpc>
            </a:pPr>
            <a:r>
              <a:rPr lang="en-US" altLang="zh-CN" sz="6400" dirty="0">
                <a:latin typeface="SimSun" panose="02010600030101010101" pitchFamily="2" charset="-122"/>
                <a:ea typeface="SimSun" panose="02010600030101010101" pitchFamily="2" charset="-122"/>
              </a:rPr>
              <a:t>3)</a:t>
            </a:r>
            <a:r>
              <a:rPr lang="zh-CN" altLang="en-US" sz="6400" dirty="0">
                <a:latin typeface="SimSun" panose="02010600030101010101" pitchFamily="2" charset="-122"/>
                <a:ea typeface="SimSun" panose="02010600030101010101" pitchFamily="2" charset="-122"/>
              </a:rPr>
              <a:t> </a:t>
            </a:r>
            <a:r>
              <a:rPr lang="zh-CN" altLang="zh-CN" sz="6400" dirty="0">
                <a:latin typeface="SimSun" panose="02010600030101010101" pitchFamily="2" charset="-122"/>
                <a:ea typeface="SimSun" panose="02010600030101010101" pitchFamily="2" charset="-122"/>
              </a:rPr>
              <a:t>以合作共赢作为新型国际关系的主要手段。某一国家</a:t>
            </a:r>
            <a:r>
              <a:rPr lang="zh-CN" altLang="zh-CN" sz="6400" u="sng" dirty="0">
                <a:latin typeface="SimSun" panose="02010600030101010101" pitchFamily="2" charset="-122"/>
                <a:ea typeface="SimSun" panose="02010600030101010101" pitchFamily="2" charset="-122"/>
              </a:rPr>
              <a:t>单打独斗</a:t>
            </a:r>
            <a:r>
              <a:rPr lang="zh-CN" altLang="zh-CN" sz="6400" dirty="0">
                <a:latin typeface="SimSun" panose="02010600030101010101" pitchFamily="2" charset="-122"/>
                <a:ea typeface="SimSun" panose="02010600030101010101" pitchFamily="2" charset="-122"/>
              </a:rPr>
              <a:t>已无法</a:t>
            </a:r>
            <a:r>
              <a:rPr lang="zh-CN" altLang="zh-CN" sz="6400" u="sng" dirty="0">
                <a:latin typeface="SimSun" panose="02010600030101010101" pitchFamily="2" charset="-122"/>
                <a:ea typeface="SimSun" panose="02010600030101010101" pitchFamily="2" charset="-122"/>
              </a:rPr>
              <a:t>应对</a:t>
            </a:r>
            <a:r>
              <a:rPr lang="zh-CN" altLang="zh-CN" sz="6400" dirty="0">
                <a:latin typeface="SimSun" panose="02010600030101010101" pitchFamily="2" charset="-122"/>
                <a:ea typeface="SimSun" panose="02010600030101010101" pitchFamily="2" charset="-122"/>
              </a:rPr>
              <a:t>当今越来越多的全球性、公共性和突发性</a:t>
            </a:r>
            <a:r>
              <a:rPr lang="zh-CN" altLang="zh-CN" sz="6400" u="sng" dirty="0">
                <a:latin typeface="SimSun" panose="02010600030101010101" pitchFamily="2" charset="-122"/>
                <a:ea typeface="SimSun" panose="02010600030101010101" pitchFamily="2" charset="-122"/>
              </a:rPr>
              <a:t>挑战</a:t>
            </a:r>
            <a:r>
              <a:rPr lang="zh-CN" altLang="zh-CN" sz="6400" dirty="0">
                <a:latin typeface="SimSun" panose="02010600030101010101" pitchFamily="2" charset="-122"/>
                <a:ea typeface="SimSun" panose="02010600030101010101" pitchFamily="2" charset="-122"/>
              </a:rPr>
              <a:t>，国际社会</a:t>
            </a:r>
            <a:r>
              <a:rPr lang="zh-CN" altLang="zh-CN" sz="6400" u="sng" dirty="0">
                <a:latin typeface="SimSun" panose="02010600030101010101" pitchFamily="2" charset="-122"/>
                <a:ea typeface="SimSun" panose="02010600030101010101" pitchFamily="2" charset="-122"/>
              </a:rPr>
              <a:t>携手合作</a:t>
            </a:r>
            <a:r>
              <a:rPr lang="zh-CN" altLang="zh-CN" sz="6400" dirty="0">
                <a:latin typeface="SimSun" panose="02010600030101010101" pitchFamily="2" charset="-122"/>
                <a:ea typeface="SimSun" panose="02010600030101010101" pitchFamily="2" charset="-122"/>
              </a:rPr>
              <a:t>才是最优选择。中国倡导以</a:t>
            </a:r>
            <a:r>
              <a:rPr lang="zh-CN" altLang="zh-CN" sz="6400" u="sng" dirty="0">
                <a:latin typeface="SimSun" panose="02010600030101010101" pitchFamily="2" charset="-122"/>
                <a:ea typeface="SimSun" panose="02010600030101010101" pitchFamily="2" charset="-122"/>
              </a:rPr>
              <a:t>互利互惠</a:t>
            </a:r>
            <a:r>
              <a:rPr lang="zh-CN" altLang="zh-CN" sz="6400" dirty="0">
                <a:latin typeface="SimSun" panose="02010600030101010101" pitchFamily="2" charset="-122"/>
                <a:ea typeface="SimSun" panose="02010600030101010101" pitchFamily="2" charset="-122"/>
              </a:rPr>
              <a:t>增进全人类福祉，以合作共赢让各国共同分享彼此发展成果，实现</a:t>
            </a:r>
            <a:r>
              <a:rPr lang="zh-CN" altLang="zh-CN" sz="6400" u="sng" dirty="0">
                <a:latin typeface="SimSun" panose="02010600030101010101" pitchFamily="2" charset="-122"/>
                <a:ea typeface="SimSun" panose="02010600030101010101" pitchFamily="2" charset="-122"/>
              </a:rPr>
              <a:t>责任共担</a:t>
            </a:r>
            <a:r>
              <a:rPr lang="zh-CN" altLang="zh-CN" sz="6400" dirty="0">
                <a:latin typeface="SimSun" panose="02010600030101010101" pitchFamily="2" charset="-122"/>
                <a:ea typeface="SimSun" panose="02010600030101010101" pitchFamily="2" charset="-122"/>
              </a:rPr>
              <a:t>，</a:t>
            </a:r>
            <a:r>
              <a:rPr lang="zh-CN" altLang="zh-CN" sz="6400" u="sng" dirty="0">
                <a:latin typeface="SimSun" panose="02010600030101010101" pitchFamily="2" charset="-122"/>
                <a:ea typeface="SimSun" panose="02010600030101010101" pitchFamily="2" charset="-122"/>
              </a:rPr>
              <a:t>命运与共</a:t>
            </a:r>
            <a:r>
              <a:rPr lang="zh-CN" altLang="zh-CN" sz="6400" dirty="0">
                <a:latin typeface="SimSun" panose="02010600030101010101" pitchFamily="2" charset="-122"/>
                <a:ea typeface="SimSun" panose="02010600030101010101" pitchFamily="2" charset="-122"/>
              </a:rPr>
              <a:t>。</a:t>
            </a:r>
            <a:r>
              <a:rPr lang="en-US" altLang="zh-CN" sz="6400" dirty="0">
                <a:latin typeface="SimSun" panose="02010600030101010101" pitchFamily="2" charset="-122"/>
                <a:ea typeface="SimSun" panose="02010600030101010101" pitchFamily="2" charset="-122"/>
              </a:rPr>
              <a:t>(</a:t>
            </a:r>
            <a:r>
              <a:rPr lang="zh-CN" altLang="zh-CN" sz="6400" dirty="0">
                <a:latin typeface="SimSun" panose="02010600030101010101" pitchFamily="2" charset="-122"/>
                <a:ea typeface="SimSun" panose="02010600030101010101" pitchFamily="2" charset="-122"/>
              </a:rPr>
              <a:t>四字词语</a:t>
            </a:r>
            <a:r>
              <a:rPr lang="ru-RU" altLang="zh-CN" sz="6400" dirty="0">
                <a:ea typeface="SimSun" panose="02010600030101010101" pitchFamily="2" charset="-122"/>
              </a:rPr>
              <a:t>) </a:t>
            </a:r>
            <a:endParaRPr lang="zh-CN" altLang="zh-CN" sz="6400" dirty="0">
              <a:latin typeface="SimSun" panose="02010600030101010101" pitchFamily="2" charset="-122"/>
              <a:ea typeface="SimSun" panose="02010600030101010101" pitchFamily="2" charset="-122"/>
            </a:endParaRPr>
          </a:p>
          <a:p>
            <a:pPr>
              <a:lnSpc>
                <a:spcPct val="150000"/>
              </a:lnSpc>
            </a:pPr>
            <a:r>
              <a:rPr lang="en-US" altLang="zh-CN" sz="6400" dirty="0">
                <a:latin typeface="SimSun" panose="02010600030101010101" pitchFamily="2" charset="-122"/>
                <a:ea typeface="SimSun" panose="02010600030101010101" pitchFamily="2" charset="-122"/>
              </a:rPr>
              <a:t>4)</a:t>
            </a:r>
            <a:r>
              <a:rPr lang="zh-CN" altLang="en-US" sz="6400" dirty="0">
                <a:latin typeface="SimSun" panose="02010600030101010101" pitchFamily="2" charset="-122"/>
                <a:ea typeface="SimSun" panose="02010600030101010101" pitchFamily="2" charset="-122"/>
              </a:rPr>
              <a:t> </a:t>
            </a:r>
            <a:r>
              <a:rPr lang="zh-CN" altLang="zh-CN" sz="6400" dirty="0">
                <a:latin typeface="SimSun" panose="02010600030101010101" pitchFamily="2" charset="-122"/>
                <a:ea typeface="SimSun" panose="02010600030101010101" pitchFamily="2" charset="-122"/>
              </a:rPr>
              <a:t>以人类命运共同体作为新型国际关系的最终目标。人类命运共同体的理念</a:t>
            </a:r>
            <a:r>
              <a:rPr lang="zh-CN" altLang="zh-CN" sz="6400" u="sng" dirty="0">
                <a:latin typeface="SimSun" panose="02010600030101010101" pitchFamily="2" charset="-122"/>
                <a:ea typeface="SimSun" panose="02010600030101010101" pitchFamily="2" charset="-122"/>
              </a:rPr>
              <a:t>超越</a:t>
            </a:r>
            <a:r>
              <a:rPr lang="zh-CN" altLang="zh-CN" sz="6400" dirty="0">
                <a:latin typeface="SimSun" panose="02010600030101010101" pitchFamily="2" charset="-122"/>
                <a:ea typeface="SimSun" panose="02010600030101010101" pitchFamily="2" charset="-122"/>
              </a:rPr>
              <a:t>国界、种族、肤色、文化的</a:t>
            </a:r>
            <a:r>
              <a:rPr lang="zh-CN" altLang="zh-CN" sz="6400" u="sng" dirty="0">
                <a:latin typeface="SimSun" panose="02010600030101010101" pitchFamily="2" charset="-122"/>
                <a:ea typeface="SimSun" panose="02010600030101010101" pitchFamily="2" charset="-122"/>
              </a:rPr>
              <a:t>界限</a:t>
            </a:r>
            <a:r>
              <a:rPr lang="zh-CN" altLang="zh-CN" sz="6400" dirty="0">
                <a:latin typeface="SimSun" panose="02010600030101010101" pitchFamily="2" charset="-122"/>
                <a:ea typeface="SimSun" panose="02010600030101010101" pitchFamily="2" charset="-122"/>
              </a:rPr>
              <a:t>，</a:t>
            </a:r>
            <a:r>
              <a:rPr lang="zh-CN" altLang="zh-CN" sz="6400" u="sng" dirty="0">
                <a:latin typeface="SimSun" panose="02010600030101010101" pitchFamily="2" charset="-122"/>
                <a:ea typeface="SimSun" panose="02010600030101010101" pitchFamily="2" charset="-122"/>
              </a:rPr>
              <a:t>打破</a:t>
            </a:r>
            <a:r>
              <a:rPr lang="zh-CN" altLang="zh-CN" sz="6400" dirty="0">
                <a:latin typeface="SimSun" panose="02010600030101010101" pitchFamily="2" charset="-122"/>
                <a:ea typeface="SimSun" panose="02010600030101010101" pitchFamily="2" charset="-122"/>
              </a:rPr>
              <a:t>社会制度和意识形态的</a:t>
            </a:r>
            <a:r>
              <a:rPr lang="zh-CN" altLang="zh-CN" sz="6400" u="sng" dirty="0">
                <a:latin typeface="SimSun" panose="02010600030101010101" pitchFamily="2" charset="-122"/>
                <a:ea typeface="SimSun" panose="02010600030101010101" pitchFamily="2" charset="-122"/>
              </a:rPr>
              <a:t>藩篱</a:t>
            </a:r>
            <a:r>
              <a:rPr lang="zh-CN" altLang="zh-CN" sz="6400" dirty="0">
                <a:latin typeface="SimSun" panose="02010600030101010101" pitchFamily="2" charset="-122"/>
                <a:ea typeface="SimSun" panose="02010600030101010101" pitchFamily="2" charset="-122"/>
              </a:rPr>
              <a:t>，展示了一个充满希望的</a:t>
            </a:r>
            <a:r>
              <a:rPr lang="zh-CN" altLang="zh-CN" sz="6400" u="sng" dirty="0">
                <a:latin typeface="SimSun" panose="02010600030101010101" pitchFamily="2" charset="-122"/>
                <a:ea typeface="SimSun" panose="02010600030101010101" pitchFamily="2" charset="-122"/>
              </a:rPr>
              <a:t>世界图景</a:t>
            </a:r>
            <a:r>
              <a:rPr lang="zh-CN" altLang="zh-CN" sz="6400" dirty="0">
                <a:latin typeface="SimSun" panose="02010600030101010101" pitchFamily="2" charset="-122"/>
                <a:ea typeface="SimSun" panose="02010600030101010101" pitchFamily="2" charset="-122"/>
              </a:rPr>
              <a:t>。</a:t>
            </a:r>
          </a:p>
          <a:p>
            <a:pPr marL="0" indent="0">
              <a:lnSpc>
                <a:spcPct val="150000"/>
              </a:lnSpc>
              <a:buNone/>
            </a:pPr>
            <a:r>
              <a:rPr lang="en-US" altLang="zh-CN" sz="6400" dirty="0">
                <a:latin typeface="SimSun" panose="02010600030101010101" pitchFamily="2" charset="-122"/>
                <a:ea typeface="SimSun" panose="02010600030101010101" pitchFamily="2" charset="-122"/>
              </a:rPr>
              <a:t>2.</a:t>
            </a:r>
            <a:r>
              <a:rPr lang="zh-CN" altLang="en-US" sz="6400" dirty="0">
                <a:latin typeface="SimSun" panose="02010600030101010101" pitchFamily="2" charset="-122"/>
                <a:ea typeface="SimSun" panose="02010600030101010101" pitchFamily="2" charset="-122"/>
              </a:rPr>
              <a:t> </a:t>
            </a:r>
            <a:r>
              <a:rPr lang="zh-CN" altLang="zh-CN" sz="6400" dirty="0">
                <a:latin typeface="SimSun" panose="02010600030101010101" pitchFamily="2" charset="-122"/>
                <a:ea typeface="SimSun" panose="02010600030101010101" pitchFamily="2" charset="-122"/>
              </a:rPr>
              <a:t>大国关系是国际关系的基础。中俄关系</a:t>
            </a:r>
            <a:r>
              <a:rPr lang="zh-CN" altLang="zh-CN" sz="6400" u="sng" dirty="0">
                <a:latin typeface="SimSun" panose="02010600030101010101" pitchFamily="2" charset="-122"/>
                <a:ea typeface="SimSun" panose="02010600030101010101" pitchFamily="2" charset="-122"/>
              </a:rPr>
              <a:t>堪称</a:t>
            </a:r>
            <a:r>
              <a:rPr lang="en-US" altLang="zh-CN" sz="6400" dirty="0">
                <a:latin typeface="SimSun" panose="02010600030101010101" pitchFamily="2" charset="-122"/>
                <a:ea typeface="SimSun" panose="02010600030101010101" pitchFamily="2" charset="-122"/>
              </a:rPr>
              <a:t>“</a:t>
            </a:r>
            <a:r>
              <a:rPr lang="zh-CN" altLang="zh-CN" sz="6400" dirty="0">
                <a:latin typeface="SimSun" panose="02010600030101010101" pitchFamily="2" charset="-122"/>
                <a:ea typeface="SimSun" panose="02010600030101010101" pitchFamily="2" charset="-122"/>
              </a:rPr>
              <a:t>新型大国关系</a:t>
            </a:r>
            <a:r>
              <a:rPr lang="en-US" altLang="zh-CN" sz="6400" dirty="0">
                <a:latin typeface="SimSun" panose="02010600030101010101" pitchFamily="2" charset="-122"/>
                <a:ea typeface="SimSun" panose="02010600030101010101" pitchFamily="2" charset="-122"/>
              </a:rPr>
              <a:t>”</a:t>
            </a:r>
            <a:r>
              <a:rPr lang="zh-CN" altLang="zh-CN" sz="6400" dirty="0">
                <a:latin typeface="SimSun" panose="02010600030101010101" pitchFamily="2" charset="-122"/>
                <a:ea typeface="SimSun" panose="02010600030101010101" pitchFamily="2" charset="-122"/>
              </a:rPr>
              <a:t>的</a:t>
            </a:r>
            <a:r>
              <a:rPr lang="zh-CN" altLang="zh-CN" sz="6400" u="sng" dirty="0">
                <a:latin typeface="SimSun" panose="02010600030101010101" pitchFamily="2" charset="-122"/>
                <a:ea typeface="SimSun" panose="02010600030101010101" pitchFamily="2" charset="-122"/>
              </a:rPr>
              <a:t>典范</a:t>
            </a:r>
            <a:r>
              <a:rPr lang="zh-CN" altLang="zh-CN" sz="6400" dirty="0">
                <a:latin typeface="SimSun" panose="02010600030101010101" pitchFamily="2" charset="-122"/>
                <a:ea typeface="SimSun" panose="02010600030101010101" pitchFamily="2" charset="-122"/>
              </a:rPr>
              <a:t>。在习近平主席和普京总统的战略引领下，中俄</a:t>
            </a:r>
            <a:r>
              <a:rPr lang="zh-CN" altLang="zh-CN" sz="6400" u="sng" dirty="0">
                <a:latin typeface="SimSun" panose="02010600030101010101" pitchFamily="2" charset="-122"/>
                <a:ea typeface="SimSun" panose="02010600030101010101" pitchFamily="2" charset="-122"/>
              </a:rPr>
              <a:t>全面战略协作伙伴关系</a:t>
            </a:r>
            <a:r>
              <a:rPr lang="zh-CN" altLang="zh-CN" sz="6400" dirty="0">
                <a:latin typeface="SimSun" panose="02010600030101010101" pitchFamily="2" charset="-122"/>
                <a:ea typeface="SimSun" panose="02010600030101010101" pitchFamily="2" charset="-122"/>
              </a:rPr>
              <a:t>进入新时代，达到前所未有的高水平。作为安理会常任理事国，中俄双方在国际事务中开展了卓有成效的全面战略协作，为维护世界和平、促进共同发展作出重要贡献。中方支持俄作为重要一极，在国际和地区事务中发挥更重要的作用。双方在涉及</a:t>
            </a:r>
            <a:r>
              <a:rPr lang="zh-CN" altLang="zh-CN" sz="6400" u="sng" dirty="0">
                <a:latin typeface="SimSun" panose="02010600030101010101" pitchFamily="2" charset="-122"/>
                <a:ea typeface="SimSun" panose="02010600030101010101" pitchFamily="2" charset="-122"/>
              </a:rPr>
              <a:t>对方主权</a:t>
            </a:r>
            <a:r>
              <a:rPr lang="zh-CN" altLang="zh-CN" sz="6400" dirty="0">
                <a:latin typeface="SimSun" panose="02010600030101010101" pitchFamily="2" charset="-122"/>
                <a:ea typeface="SimSun" panose="02010600030101010101" pitchFamily="2" charset="-122"/>
              </a:rPr>
              <a:t>、</a:t>
            </a:r>
            <a:r>
              <a:rPr lang="zh-CN" altLang="zh-CN" sz="6400" u="sng" dirty="0">
                <a:latin typeface="SimSun" panose="02010600030101010101" pitchFamily="2" charset="-122"/>
                <a:ea typeface="SimSun" panose="02010600030101010101" pitchFamily="2" charset="-122"/>
              </a:rPr>
              <a:t>领土完整</a:t>
            </a:r>
            <a:r>
              <a:rPr lang="zh-CN" altLang="zh-CN" sz="6400" dirty="0">
                <a:latin typeface="SimSun" panose="02010600030101010101" pitchFamily="2" charset="-122"/>
                <a:ea typeface="SimSun" panose="02010600030101010101" pitchFamily="2" charset="-122"/>
              </a:rPr>
              <a:t>、</a:t>
            </a:r>
            <a:r>
              <a:rPr lang="zh-CN" altLang="zh-CN" sz="6400" u="sng" dirty="0">
                <a:latin typeface="SimSun" panose="02010600030101010101" pitchFamily="2" charset="-122"/>
                <a:ea typeface="SimSun" panose="02010600030101010101" pitchFamily="2" charset="-122"/>
              </a:rPr>
              <a:t> </a:t>
            </a:r>
            <a:r>
              <a:rPr lang="zh-CN" altLang="zh-CN" sz="6400" dirty="0">
                <a:latin typeface="SimSun" panose="02010600030101010101" pitchFamily="2" charset="-122"/>
                <a:ea typeface="SimSun" panose="02010600030101010101" pitchFamily="2" charset="-122"/>
              </a:rPr>
              <a:t>等核心利益问题上相互给予坚定支持，两国还共同呼吁各大国超越零和博弈、集团政治等思维方式，遵循顺应</a:t>
            </a:r>
            <a:r>
              <a:rPr lang="en-US" altLang="zh-CN" sz="6400" dirty="0">
                <a:latin typeface="SimSun" panose="02010600030101010101" pitchFamily="2" charset="-122"/>
                <a:ea typeface="SimSun" panose="02010600030101010101" pitchFamily="2" charset="-122"/>
              </a:rPr>
              <a:t>21</a:t>
            </a:r>
            <a:r>
              <a:rPr lang="zh-CN" altLang="zh-CN" sz="6400" dirty="0">
                <a:latin typeface="SimSun" panose="02010600030101010101" pitchFamily="2" charset="-122"/>
                <a:ea typeface="SimSun" panose="02010600030101010101" pitchFamily="2" charset="-122"/>
              </a:rPr>
              <a:t>世纪潮流的国际关系原则，为建立长期稳定健康发展的新型国际关系而努力。</a:t>
            </a:r>
          </a:p>
          <a:p>
            <a:pPr>
              <a:lnSpc>
                <a:spcPct val="150000"/>
              </a:lnSpc>
            </a:pPr>
            <a:r>
              <a:rPr lang="ru-RU" altLang="zh-CN" sz="6400" dirty="0">
                <a:ea typeface="SimSun" panose="02010600030101010101" pitchFamily="2" charset="-122"/>
              </a:rPr>
              <a:t/>
            </a:r>
            <a:br>
              <a:rPr lang="ru-RU" altLang="zh-CN" sz="6400" dirty="0">
                <a:ea typeface="SimSun" panose="02010600030101010101" pitchFamily="2" charset="-122"/>
              </a:rPr>
            </a:br>
            <a:endParaRPr lang="zh-CN" altLang="zh-CN" sz="6400" dirty="0">
              <a:latin typeface="SimSun" panose="02010600030101010101" pitchFamily="2" charset="-122"/>
              <a:ea typeface="SimSun" panose="02010600030101010101" pitchFamily="2" charset="-122"/>
            </a:endParaRPr>
          </a:p>
          <a:p>
            <a:endParaRPr kumimoji="1" lang="zh-CN" altLang="en-US" dirty="0"/>
          </a:p>
        </p:txBody>
      </p:sp>
    </p:spTree>
    <p:extLst>
      <p:ext uri="{BB962C8B-B14F-4D97-AF65-F5344CB8AC3E}">
        <p14:creationId xmlns:p14="http://schemas.microsoft.com/office/powerpoint/2010/main" val="770625655"/>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258</TotalTime>
  <Words>821</Words>
  <Application>Microsoft Office PowerPoint</Application>
  <PresentationFormat>Произвольный</PresentationFormat>
  <Paragraphs>41</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Office 主题​​</vt:lpstr>
      <vt:lpstr>第三讲  国际关系</vt:lpstr>
      <vt:lpstr>       原文1：当今世界正经历百年未有之大变局，全球大疫更使国际形势的深刻演变凭添不确定性和不稳定性。人类向何处去？各个国家、不同文明之间应如何相处，选择单边主义还是多边主义、霸权主义还是国际关系民主化、开放还是封闭、合作还是对抗、共赢还是零和？未来世界的发展何去何从，取决于我们共同的选择。 </vt:lpstr>
      <vt:lpstr>多边主义мультилатерализм </vt:lpstr>
      <vt:lpstr>Презентация PowerPoint</vt:lpstr>
      <vt:lpstr>Презентация PowerPoint</vt:lpstr>
      <vt:lpstr>Презентация PowerPoint</vt:lpstr>
      <vt:lpstr>作业：</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第三讲  国际关系</dc:title>
  <dc:creator>Office User</dc:creator>
  <cp:lastModifiedBy>Lenovo</cp:lastModifiedBy>
  <cp:revision>20</cp:revision>
  <dcterms:created xsi:type="dcterms:W3CDTF">2020-10-06T03:28:18Z</dcterms:created>
  <dcterms:modified xsi:type="dcterms:W3CDTF">2022-09-19T07:15:43Z</dcterms:modified>
</cp:coreProperties>
</file>