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B57A15F4-A076-4842-AFA8-D51658393131}" type="datetimeFigureOut">
              <a:rPr lang="ru-RU" smtClean="0"/>
              <a:t>30.09.2020</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1F51FB6-AACF-4ED1-9BD1-29A86BE21C37}" type="slidenum">
              <a:rPr lang="ru-RU" smtClean="0"/>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57A15F4-A076-4842-AFA8-D51658393131}" type="datetimeFigureOut">
              <a:rPr lang="ru-RU" smtClean="0"/>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1F51FB6-AACF-4ED1-9BD1-29A86BE21C37}"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E1F51FB6-AACF-4ED1-9BD1-29A86BE21C37}" type="slidenum">
              <a:rPr lang="ru-RU" smtClean="0"/>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57A15F4-A076-4842-AFA8-D51658393131}" type="datetimeFigureOut">
              <a:rPr lang="ru-RU" smtClean="0"/>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B57A15F4-A076-4842-AFA8-D51658393131}" type="datetimeFigureOut">
              <a:rPr lang="ru-RU" smtClean="0"/>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E1F51FB6-AACF-4ED1-9BD1-29A86BE21C37}" type="slidenum">
              <a:rPr lang="ru-RU" smtClean="0"/>
              <a:t>‹#›</a:t>
            </a:fld>
            <a:endParaRPr lang="ru-RU"/>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B57A15F4-A076-4842-AFA8-D51658393131}" type="datetimeFigureOut">
              <a:rPr lang="ru-RU" smtClean="0"/>
              <a:t>30.09.2020</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1F51FB6-AACF-4ED1-9BD1-29A86BE21C37}" type="slidenum">
              <a:rPr lang="ru-RU" smtClean="0"/>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B57A15F4-A076-4842-AFA8-D51658393131}" type="datetimeFigureOut">
              <a:rPr lang="ru-RU" smtClean="0"/>
              <a:t>30.09.2020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1F51FB6-AACF-4ED1-9BD1-29A86BE21C37}" type="slidenum">
              <a:rPr lang="ru-RU" smtClean="0"/>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B57A15F4-A076-4842-AFA8-D51658393131}" type="datetimeFigureOut">
              <a:rPr lang="ru-RU" smtClean="0"/>
              <a:t>30.09.2020</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E1F51FB6-AACF-4ED1-9BD1-29A86BE21C37}" type="slidenum">
              <a:rPr lang="ru-RU" smtClean="0"/>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57A15F4-A076-4842-AFA8-D51658393131}" type="datetimeFigureOut">
              <a:rPr lang="ru-RU" smtClean="0"/>
              <a:t>30.09.2020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E1F51FB6-AACF-4ED1-9BD1-29A86BE21C3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B57A15F4-A076-4842-AFA8-D51658393131}" type="datetimeFigureOut">
              <a:rPr lang="ru-RU" smtClean="0"/>
              <a:t>30.09.2020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1F51FB6-AACF-4ED1-9BD1-29A86BE21C3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1F51FB6-AACF-4ED1-9BD1-29A86BE21C37}" type="slidenum">
              <a:rPr lang="ru-RU" smtClean="0"/>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B57A15F4-A076-4842-AFA8-D51658393131}" type="datetimeFigureOut">
              <a:rPr lang="ru-RU" smtClean="0"/>
              <a:t>30.09.2020</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E1F51FB6-AACF-4ED1-9BD1-29A86BE21C37}" type="slidenum">
              <a:rPr lang="ru-RU" smtClean="0"/>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B57A15F4-A076-4842-AFA8-D51658393131}" type="datetimeFigureOut">
              <a:rPr lang="ru-RU" smtClean="0"/>
              <a:t>30.09.2020</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57A15F4-A076-4842-AFA8-D51658393131}" type="datetimeFigureOut">
              <a:rPr lang="ru-RU" smtClean="0"/>
              <a:t>30.09.2020</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1F51FB6-AACF-4ED1-9BD1-29A86BE21C37}" type="slidenum">
              <a:rPr lang="ru-RU" smtClean="0"/>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81000"/>
            <a:ext cx="7772400" cy="1823864"/>
          </a:xfrm>
        </p:spPr>
        <p:txBody>
          <a:bodyPr/>
          <a:lstStyle/>
          <a:p>
            <a:r>
              <a:rPr lang="it-IT" b="1" dirty="0" smtClean="0"/>
              <a:t>Yazı Dili ve Konuşma Dili</a:t>
            </a:r>
            <a:r>
              <a:rPr lang="it-IT" dirty="0" smtClean="0"/>
              <a:t> </a:t>
            </a:r>
            <a:br>
              <a:rPr lang="it-IT" dirty="0" smtClean="0"/>
            </a:br>
            <a:endParaRPr lang="ru-RU" dirty="0"/>
          </a:p>
        </p:txBody>
      </p:sp>
      <p:sp>
        <p:nvSpPr>
          <p:cNvPr id="4" name="Подзаголовок 3"/>
          <p:cNvSpPr>
            <a:spLocks noGrp="1"/>
          </p:cNvSpPr>
          <p:nvPr>
            <p:ph type="subTitle" idx="1"/>
          </p:nvPr>
        </p:nvSpPr>
        <p:spPr/>
        <p:txBody>
          <a:bodyPr/>
          <a:lstStyle/>
          <a:p>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0"/>
            <a:ext cx="8534400" cy="1052736"/>
          </a:xfrm>
        </p:spPr>
        <p:txBody>
          <a:bodyPr/>
          <a:lstStyle/>
          <a:p>
            <a:r>
              <a:rPr lang="tr-TR" b="1" dirty="0" smtClean="0"/>
              <a:t>Konuşma Dili Nedir?</a:t>
            </a:r>
            <a:endParaRPr lang="ru-RU" dirty="0"/>
          </a:p>
        </p:txBody>
      </p:sp>
      <p:sp>
        <p:nvSpPr>
          <p:cNvPr id="3" name="Содержимое 2"/>
          <p:cNvSpPr>
            <a:spLocks noGrp="1"/>
          </p:cNvSpPr>
          <p:nvPr>
            <p:ph sz="quarter" idx="1"/>
          </p:nvPr>
        </p:nvSpPr>
        <p:spPr>
          <a:xfrm>
            <a:off x="0" y="1484784"/>
            <a:ext cx="5292080" cy="5184576"/>
          </a:xfrm>
        </p:spPr>
        <p:txBody>
          <a:bodyPr>
            <a:normAutofit fontScale="92500"/>
          </a:bodyPr>
          <a:lstStyle/>
          <a:p>
            <a:pPr>
              <a:buNone/>
            </a:pPr>
            <a:r>
              <a:rPr lang="tr-TR" dirty="0" smtClean="0"/>
              <a:t>      Konuşma dili, insanların günlük hayatta çevrelerindeki insanlarla iletişim kurabilmeleri için kullandıkları bir dildir. Oldukça doğal ve rahat bir dil olduğundan dolayı konuşmalar esnasında bazı cümlelerin sıralamasına, söyleyiş tarzı ve kurallarına pekte dikkat edilmemektedir. Bundan dolayı yöreler arasında, konuşma dillerinde şive farkı ve bazı kelime farklı görülmektedir.</a:t>
            </a:r>
            <a:endParaRPr lang="ru-RU" dirty="0"/>
          </a:p>
        </p:txBody>
      </p:sp>
      <p:pic>
        <p:nvPicPr>
          <p:cNvPr id="1026" name="Picture 2" descr="C:\Users\Admin\Downloads\konuşma.jpg"/>
          <p:cNvPicPr>
            <a:picLocks noChangeAspect="1" noChangeArrowheads="1"/>
          </p:cNvPicPr>
          <p:nvPr/>
        </p:nvPicPr>
        <p:blipFill>
          <a:blip r:embed="rId2" cstate="print"/>
          <a:srcRect/>
          <a:stretch>
            <a:fillRect/>
          </a:stretch>
        </p:blipFill>
        <p:spPr bwMode="auto">
          <a:xfrm>
            <a:off x="5148064" y="1988840"/>
            <a:ext cx="3744416" cy="399358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r-TR" b="1" dirty="0" smtClean="0"/>
              <a:t>Yazı Dili Nedir?</a:t>
            </a:r>
            <a:endParaRPr lang="ru-RU" dirty="0"/>
          </a:p>
        </p:txBody>
      </p:sp>
      <p:sp>
        <p:nvSpPr>
          <p:cNvPr id="3" name="Содержимое 2"/>
          <p:cNvSpPr>
            <a:spLocks noGrp="1"/>
          </p:cNvSpPr>
          <p:nvPr>
            <p:ph sz="quarter" idx="1"/>
          </p:nvPr>
        </p:nvSpPr>
        <p:spPr>
          <a:xfrm>
            <a:off x="0" y="1527048"/>
            <a:ext cx="4067944" cy="4572000"/>
          </a:xfrm>
        </p:spPr>
        <p:txBody>
          <a:bodyPr>
            <a:normAutofit fontScale="92500" lnSpcReduction="10000"/>
          </a:bodyPr>
          <a:lstStyle/>
          <a:p>
            <a:pPr>
              <a:buNone/>
            </a:pPr>
            <a:r>
              <a:rPr lang="tr-TR" dirty="0" smtClean="0"/>
              <a:t>      Yazı dili, okuyucuya en doğru şekilde bilgi vermek maksadıyla kullanılan kitap dilidir. Bundan dolayıdır ki, dil birliği uygulanmaktadır. Çünkü karşı tarafın, verilmek istenilen mesajı en doğru şekilde anlayabilmesi gerekir. Yazı dili, aynı zamanda kültür dili ve edebi dil olarak tanımlanabilir.</a:t>
            </a:r>
            <a:endParaRPr lang="ru-RU" dirty="0"/>
          </a:p>
        </p:txBody>
      </p:sp>
      <p:pic>
        <p:nvPicPr>
          <p:cNvPr id="2050" name="Picture 2" descr="C:\Users\Admin\Downloads\yazı.jpg"/>
          <p:cNvPicPr>
            <a:picLocks noChangeAspect="1" noChangeArrowheads="1"/>
          </p:cNvPicPr>
          <p:nvPr/>
        </p:nvPicPr>
        <p:blipFill>
          <a:blip r:embed="rId2" cstate="print"/>
          <a:srcRect/>
          <a:stretch>
            <a:fillRect/>
          </a:stretch>
        </p:blipFill>
        <p:spPr bwMode="auto">
          <a:xfrm>
            <a:off x="4139952" y="1628800"/>
            <a:ext cx="4608512" cy="461848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896144"/>
          </a:xfrm>
        </p:spPr>
        <p:txBody>
          <a:bodyPr>
            <a:normAutofit fontScale="90000"/>
          </a:bodyPr>
          <a:lstStyle/>
          <a:p>
            <a:r>
              <a:rPr lang="tr-TR" b="1" dirty="0" smtClean="0"/>
              <a:t>Konuşma Dili ve Yazı Dili Arasındaki Farklılıklar Nelerdir?</a:t>
            </a:r>
            <a:endParaRPr lang="ru-RU" dirty="0"/>
          </a:p>
        </p:txBody>
      </p:sp>
      <p:sp>
        <p:nvSpPr>
          <p:cNvPr id="3" name="Содержимое 2"/>
          <p:cNvSpPr>
            <a:spLocks noGrp="1"/>
          </p:cNvSpPr>
          <p:nvPr>
            <p:ph sz="quarter" idx="1"/>
          </p:nvPr>
        </p:nvSpPr>
        <p:spPr/>
        <p:txBody>
          <a:bodyPr/>
          <a:lstStyle/>
          <a:p>
            <a:r>
              <a:rPr lang="tr-TR" dirty="0" smtClean="0"/>
              <a:t>Yazı dili tektir. Konuşma dili birçok lehçeye ve şiveye ayrılmaktadır.</a:t>
            </a:r>
          </a:p>
          <a:p>
            <a:r>
              <a:rPr lang="tr-TR" dirty="0" smtClean="0"/>
              <a:t>Yazı dili yapma ve resmi bir dildir. Konuşma dili ise oldukça rahat ve doğaldır.</a:t>
            </a:r>
          </a:p>
          <a:p>
            <a:r>
              <a:rPr lang="tr-TR" dirty="0" smtClean="0"/>
              <a:t>Yazı dilinin belirli kuralları vardır. Konuşma dili herhangi bir kural ile sınırlandırılmamıştır.</a:t>
            </a:r>
          </a:p>
          <a:p>
            <a:r>
              <a:rPr lang="tr-TR" dirty="0" smtClean="0"/>
              <a:t>Yazı dilinin kullanım alanı, konuşma diline oranla da fazladır.</a:t>
            </a:r>
          </a:p>
          <a:p>
            <a:r>
              <a:rPr lang="tr-TR" dirty="0" smtClean="0"/>
              <a:t>Yazı dili günlük yaşamda farklılık göstermezken, konuşma dili birçok farklılık gösterir.</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3920480"/>
          </a:xfrm>
        </p:spPr>
        <p:txBody>
          <a:bodyPr>
            <a:normAutofit/>
          </a:bodyPr>
          <a:lstStyle/>
          <a:p>
            <a:r>
              <a:rPr lang="tr-TR" sz="4000" b="1" dirty="0" smtClean="0">
                <a:solidFill>
                  <a:schemeClr val="tx1"/>
                </a:solidFill>
              </a:rPr>
              <a:t>Gösterimiz Bitmiştir Teşekkür ederiz.</a:t>
            </a:r>
            <a:endParaRPr lang="ru-RU" sz="4000" dirty="0">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TotalTime>
  <Words>195</Words>
  <Application>Microsoft Office PowerPoint</Application>
  <PresentationFormat>Экран (4:3)</PresentationFormat>
  <Paragraphs>12</Paragraphs>
  <Slides>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5</vt:i4>
      </vt:variant>
    </vt:vector>
  </HeadingPairs>
  <TitlesOfParts>
    <vt:vector size="9" baseType="lpstr">
      <vt:lpstr>Georgia</vt:lpstr>
      <vt:lpstr>Wingdings</vt:lpstr>
      <vt:lpstr>Wingdings 2</vt:lpstr>
      <vt:lpstr>Официальная</vt:lpstr>
      <vt:lpstr>Yazı Dili ve Konuşma Dili  </vt:lpstr>
      <vt:lpstr>Konuşma Dili Nedir?</vt:lpstr>
      <vt:lpstr>Yazı Dili Nedir?</vt:lpstr>
      <vt:lpstr>Konuşma Dili ve Yazı Dili Arasındaki Farklılıklar Nelerdir?</vt:lpstr>
      <vt:lpstr>Gösterimiz Bitmiştir Teşekkür ederiz.</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Yazı Dili ve Konuşma Dili  </dc:title>
  <dc:creator>Windows User</dc:creator>
  <cp:lastModifiedBy>Учетная запись Майкрософт</cp:lastModifiedBy>
  <cp:revision>2</cp:revision>
  <dcterms:created xsi:type="dcterms:W3CDTF">2020-09-20T10:29:40Z</dcterms:created>
  <dcterms:modified xsi:type="dcterms:W3CDTF">2020-09-30T05:05:34Z</dcterms:modified>
</cp:coreProperties>
</file>