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69" r:id="rId5"/>
    <p:sldId id="268" r:id="rId6"/>
    <p:sldId id="272" r:id="rId7"/>
    <p:sldId id="264" r:id="rId8"/>
    <p:sldId id="263" r:id="rId9"/>
    <p:sldId id="266" r:id="rId10"/>
    <p:sldId id="267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0A3438-F567-4866-B000-3A568DE9BD2A}">
          <p14:sldIdLst>
            <p14:sldId id="256"/>
            <p14:sldId id="260"/>
            <p14:sldId id="257"/>
            <p14:sldId id="269"/>
            <p14:sldId id="268"/>
            <p14:sldId id="272"/>
            <p14:sldId id="264"/>
            <p14:sldId id="263"/>
            <p14:sldId id="266"/>
            <p14:sldId id="267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err="1" smtClean="0"/>
              <a:t>Мың</a:t>
            </a:r>
            <a:r>
              <a:rPr lang="ru-RU" dirty="0" smtClean="0"/>
              <a:t>. </a:t>
            </a:r>
            <a:r>
              <a:rPr lang="ru-RU" dirty="0"/>
              <a:t>км²</a:t>
            </a:r>
          </a:p>
        </c:rich>
      </c:tx>
      <c:layout>
        <c:manualLayout>
          <c:xMode val="edge"/>
          <c:yMode val="edge"/>
          <c:x val="0.76628309414895934"/>
          <c:y val="0.14970881788328427"/>
        </c:manualLayout>
      </c:layout>
      <c:overlay val="1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км²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Ресей </a:t>
                    </a:r>
                    <a:r>
                      <a:rPr lang="ru-RU"/>
                      <a:t>17075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Канада </a:t>
                    </a:r>
                    <a:r>
                      <a:rPr lang="ru-RU"/>
                      <a:t>9958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Қытай </a:t>
                    </a:r>
                    <a:r>
                      <a:rPr lang="ru-RU"/>
                      <a:t>9571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mtClean="0"/>
                      <a:t>АҚШ </a:t>
                    </a:r>
                    <a:r>
                      <a:rPr lang="ru-RU"/>
                      <a:t>9372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mtClean="0"/>
                      <a:t>Бразилия </a:t>
                    </a:r>
                    <a:r>
                      <a:rPr lang="ru-RU"/>
                      <a:t>8511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smtClean="0"/>
                      <a:t>Аустралия </a:t>
                    </a:r>
                    <a:r>
                      <a:rPr lang="ru-RU"/>
                      <a:t>7682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smtClean="0"/>
                      <a:t>Үндістан </a:t>
                    </a:r>
                    <a:r>
                      <a:rPr lang="ru-RU"/>
                      <a:t>3287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smtClean="0"/>
                      <a:t>Аргентина </a:t>
                    </a:r>
                    <a:r>
                      <a:rPr lang="ru-RU"/>
                      <a:t>2766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smtClean="0"/>
                      <a:t>Қазақстан </a:t>
                    </a:r>
                    <a:r>
                      <a:rPr lang="ru-RU" dirty="0"/>
                      <a:t>2724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smtClean="0"/>
                      <a:t>Алжир </a:t>
                    </a:r>
                    <a:r>
                      <a:rPr lang="ru-RU"/>
                      <a:t>2382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Ресей</c:v>
                </c:pt>
                <c:pt idx="1">
                  <c:v>Канада</c:v>
                </c:pt>
                <c:pt idx="2">
                  <c:v>Қытай</c:v>
                </c:pt>
                <c:pt idx="3">
                  <c:v>АҚШ</c:v>
                </c:pt>
                <c:pt idx="4">
                  <c:v>Бразилия</c:v>
                </c:pt>
                <c:pt idx="5">
                  <c:v>Аустралия</c:v>
                </c:pt>
                <c:pt idx="6">
                  <c:v>Үндістан</c:v>
                </c:pt>
                <c:pt idx="7">
                  <c:v>Аргентина</c:v>
                </c:pt>
                <c:pt idx="8">
                  <c:v>Қазақстан</c:v>
                </c:pt>
                <c:pt idx="9">
                  <c:v>Алжир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17075</c:v>
                </c:pt>
                <c:pt idx="1">
                  <c:v>9958</c:v>
                </c:pt>
                <c:pt idx="2">
                  <c:v>9571</c:v>
                </c:pt>
                <c:pt idx="3">
                  <c:v>9372</c:v>
                </c:pt>
                <c:pt idx="4">
                  <c:v>8511</c:v>
                </c:pt>
                <c:pt idx="5">
                  <c:v>7682</c:v>
                </c:pt>
                <c:pt idx="6">
                  <c:v>3287</c:v>
                </c:pt>
                <c:pt idx="7">
                  <c:v>2766</c:v>
                </c:pt>
                <c:pt idx="8">
                  <c:v>2724</c:v>
                </c:pt>
                <c:pt idx="9">
                  <c:v>2382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err="1"/>
              <a:t>Мың</a:t>
            </a:r>
            <a:r>
              <a:rPr lang="ru-RU" dirty="0"/>
              <a:t>. </a:t>
            </a:r>
            <a:r>
              <a:rPr lang="ru-RU" dirty="0" err="1" smtClean="0"/>
              <a:t>адам</a:t>
            </a:r>
            <a:r>
              <a:rPr lang="ru-RU" dirty="0"/>
              <a:t>
</a:t>
            </a:r>
          </a:p>
        </c:rich>
      </c:tx>
      <c:layout>
        <c:manualLayout>
          <c:xMode val="edge"/>
          <c:yMode val="edge"/>
          <c:x val="0.81049733383992562"/>
          <c:y val="0.23869903931285658"/>
        </c:manualLayout>
      </c:layout>
      <c:overlay val="1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Мың. км²
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Қытай </a:t>
                    </a:r>
                    <a:r>
                      <a:rPr lang="ru-RU"/>
                      <a:t>1 373 541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4970325048803178E-2"/>
                  <c:y val="-0.2165223983353059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 smtClean="0"/>
                      <a:t>Үндістан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1 266 883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АҚШ </a:t>
                    </a:r>
                    <a:r>
                      <a:rPr lang="ru-RU"/>
                      <a:t>323 995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mtClean="0"/>
                      <a:t>Индонезия </a:t>
                    </a:r>
                    <a:r>
                      <a:rPr lang="ru-RU"/>
                      <a:t>258 316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mtClean="0"/>
                      <a:t>Бразилия </a:t>
                    </a:r>
                    <a:r>
                      <a:rPr lang="ru-RU"/>
                      <a:t>205 823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smtClean="0"/>
                      <a:t>Пакистан </a:t>
                    </a:r>
                    <a:r>
                      <a:rPr lang="ru-RU"/>
                      <a:t>201 995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smtClean="0"/>
                      <a:t>Нигерия</a:t>
                    </a:r>
                    <a:r>
                      <a:rPr lang="ru-RU" baseline="0" smtClean="0"/>
                      <a:t> </a:t>
                    </a:r>
                    <a:r>
                      <a:rPr lang="ru-RU" smtClean="0"/>
                      <a:t>186 </a:t>
                    </a:r>
                    <a:r>
                      <a:rPr lang="ru-RU"/>
                      <a:t>053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smtClean="0"/>
                      <a:t>Бангладеш </a:t>
                    </a:r>
                    <a:r>
                      <a:rPr lang="ru-RU"/>
                      <a:t>171 696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smtClean="0"/>
                      <a:t>Жапония </a:t>
                    </a:r>
                    <a:r>
                      <a:rPr lang="ru-RU"/>
                      <a:t>126 702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smtClean="0"/>
                      <a:t>Мексика </a:t>
                    </a:r>
                    <a:r>
                      <a:rPr lang="ru-RU"/>
                      <a:t>123 166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smtClean="0"/>
                      <a:t>Филиппин </a:t>
                    </a:r>
                    <a:r>
                      <a:rPr lang="ru-RU"/>
                      <a:t>102 624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Лист1!$A$2:$A$13</c:f>
              <c:strCache>
                <c:ptCount val="12"/>
                <c:pt idx="0">
                  <c:v>Қытай</c:v>
                </c:pt>
                <c:pt idx="1">
                  <c:v>Үндістан</c:v>
                </c:pt>
                <c:pt idx="2">
                  <c:v>АҚШ</c:v>
                </c:pt>
                <c:pt idx="3">
                  <c:v>Индонезия</c:v>
                </c:pt>
                <c:pt idx="4">
                  <c:v>Бразилия</c:v>
                </c:pt>
                <c:pt idx="5">
                  <c:v>Пакистан</c:v>
                </c:pt>
                <c:pt idx="6">
                  <c:v>Нигерия</c:v>
                </c:pt>
                <c:pt idx="7">
                  <c:v>Бангладеш</c:v>
                </c:pt>
                <c:pt idx="8">
                  <c:v>Ресей</c:v>
                </c:pt>
                <c:pt idx="9">
                  <c:v>Жапония</c:v>
                </c:pt>
                <c:pt idx="10">
                  <c:v>Мексика</c:v>
                </c:pt>
                <c:pt idx="11">
                  <c:v>Филиппин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1373541</c:v>
                </c:pt>
                <c:pt idx="1">
                  <c:v>1266883</c:v>
                </c:pt>
                <c:pt idx="2">
                  <c:v>323995</c:v>
                </c:pt>
                <c:pt idx="3">
                  <c:v>258316</c:v>
                </c:pt>
                <c:pt idx="4">
                  <c:v>205823</c:v>
                </c:pt>
                <c:pt idx="5">
                  <c:v>201995</c:v>
                </c:pt>
                <c:pt idx="6">
                  <c:v>186053</c:v>
                </c:pt>
                <c:pt idx="7">
                  <c:v>171696</c:v>
                </c:pt>
                <c:pt idx="8">
                  <c:v>146544</c:v>
                </c:pt>
                <c:pt idx="9">
                  <c:v>126702</c:v>
                </c:pt>
                <c:pt idx="10">
                  <c:v>123166</c:v>
                </c:pt>
                <c:pt idx="11">
                  <c:v>102624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142FB-46E0-4D01-85C0-A2119E1DC3C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98CFE7-B57F-4C88-8E52-C03DA2A5F77B}">
      <dgm:prSet phldrT="[Текст]" custT="1"/>
      <dgm:spPr>
        <a:xfrm>
          <a:off x="0" y="746921"/>
          <a:ext cx="1729283" cy="691713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dirty="0" err="1">
              <a:solidFill>
                <a:srgbClr val="FFFF00"/>
              </a:solidFill>
              <a:latin typeface="+mn-lt"/>
              <a:ea typeface="+mn-ea"/>
              <a:cs typeface="+mn-cs"/>
            </a:rPr>
            <a:t>Ежелгі</a:t>
          </a:r>
          <a:r>
            <a:rPr lang="ru-RU" sz="2800" dirty="0">
              <a:solidFill>
                <a:srgbClr val="FFFF00"/>
              </a:solidFill>
              <a:latin typeface="+mn-lt"/>
              <a:ea typeface="+mn-ea"/>
              <a:cs typeface="+mn-cs"/>
            </a:rPr>
            <a:t> </a:t>
          </a:r>
          <a:r>
            <a:rPr lang="ru-RU" sz="2800" dirty="0" err="1">
              <a:solidFill>
                <a:srgbClr val="FFFF00"/>
              </a:solidFill>
              <a:latin typeface="+mn-lt"/>
              <a:ea typeface="+mn-ea"/>
              <a:cs typeface="+mn-cs"/>
            </a:rPr>
            <a:t>кезең</a:t>
          </a:r>
          <a:endParaRPr lang="ru-RU" sz="2800" dirty="0">
            <a:solidFill>
              <a:srgbClr val="FFFF00"/>
            </a:solidFill>
            <a:latin typeface="+mn-lt"/>
            <a:ea typeface="+mn-ea"/>
            <a:cs typeface="+mn-cs"/>
          </a:endParaRPr>
        </a:p>
      </dgm:t>
    </dgm:pt>
    <dgm:pt modelId="{0BBD260A-F8C6-45B3-9CEA-F21BC20B4B3C}" type="parTrans" cxnId="{22CE51B9-219A-4827-A8EB-330FA54942DB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B8FDA2AF-583D-46BF-815D-D2A975530168}" type="sibTrans" cxnId="{22CE51B9-219A-4827-A8EB-330FA54942DB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042DACC3-2639-4681-896F-744EBA72396B}">
      <dgm:prSet phldrT="[Текст]" custT="1"/>
      <dgm:spPr>
        <a:xfrm>
          <a:off x="1483894" y="784138"/>
          <a:ext cx="3164618" cy="574122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800" dirty="0">
              <a:solidFill>
                <a:srgbClr val="C00000"/>
              </a:solidFill>
              <a:latin typeface="+mn-lt"/>
              <a:ea typeface="+mn-ea"/>
              <a:cs typeface="+mn-cs"/>
            </a:rPr>
            <a:t>ҚҰЛ ИЕЛЕНУШІЛІК ДӘУІР, Б.З. </a:t>
          </a:r>
          <a:r>
            <a:rPr lang="en-US" sz="1800" dirty="0">
              <a:solidFill>
                <a:srgbClr val="C00000"/>
              </a:solidFill>
              <a:latin typeface="+mn-lt"/>
              <a:ea typeface="+mn-ea"/>
              <a:cs typeface="+mn-cs"/>
            </a:rPr>
            <a:t>V </a:t>
          </a:r>
          <a:r>
            <a:rPr lang="kk-KZ" sz="18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 ҒАСЫРЫНА </a:t>
          </a:r>
          <a:r>
            <a:rPr lang="kk-KZ" sz="1800" dirty="0">
              <a:solidFill>
                <a:srgbClr val="C00000"/>
              </a:solidFill>
              <a:latin typeface="+mn-lt"/>
              <a:ea typeface="+mn-ea"/>
              <a:cs typeface="+mn-cs"/>
            </a:rPr>
            <a:t>ДЕЙІНГІ АРАЛЫҚ</a:t>
          </a:r>
          <a:endParaRPr lang="ru-RU" sz="1800" dirty="0">
            <a:solidFill>
              <a:srgbClr val="C00000"/>
            </a:solidFill>
            <a:latin typeface="+mn-lt"/>
            <a:ea typeface="+mn-ea"/>
            <a:cs typeface="+mn-cs"/>
          </a:endParaRPr>
        </a:p>
      </dgm:t>
    </dgm:pt>
    <dgm:pt modelId="{B303CD71-5A22-4352-A195-BCCA0069E14A}" type="parTrans" cxnId="{FD44BD7E-5A3C-4B4A-A3A1-371E15BF1D85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0108A4F8-FF34-4035-B26B-425AB3C7F801}" type="sibTrans" cxnId="{FD44BD7E-5A3C-4B4A-A3A1-371E15BF1D85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604B3EBF-AFA6-4324-A22C-06BE9AB66CBB}">
      <dgm:prSet phldrT="[Текст]" custT="1"/>
      <dgm:spPr>
        <a:xfrm>
          <a:off x="1686" y="1508975"/>
          <a:ext cx="1729283" cy="691713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000" b="0" dirty="0">
              <a:solidFill>
                <a:srgbClr val="FFFF00"/>
              </a:solidFill>
              <a:latin typeface="+mn-lt"/>
              <a:ea typeface="+mn-ea"/>
              <a:cs typeface="+mn-cs"/>
            </a:rPr>
            <a:t>ОРТА ҒАСЫРЛЫҚ  КЕЗЕҢ</a:t>
          </a:r>
        </a:p>
      </dgm:t>
    </dgm:pt>
    <dgm:pt modelId="{9B143DBA-FCA2-4239-93C4-9132DF97A02C}" type="parTrans" cxnId="{788C0D85-4921-40D2-AB38-9B52AD2238A1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FCC9F4A4-D714-4FFC-9961-1EE9CA1F4EF8}" type="sibTrans" cxnId="{788C0D85-4921-40D2-AB38-9B52AD2238A1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7C672CAD-47EE-4242-B627-641D8F0FDCA8}">
      <dgm:prSet phldrT="[Текст]" custT="1"/>
      <dgm:spPr>
        <a:xfrm>
          <a:off x="1528058" y="1560520"/>
          <a:ext cx="2909364" cy="574122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8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Б.З. </a:t>
          </a:r>
          <a:r>
            <a:rPr lang="en-US" sz="18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V</a:t>
          </a:r>
          <a:r>
            <a:rPr lang="ru-RU" sz="18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 </a:t>
          </a:r>
          <a:r>
            <a:rPr lang="ru-RU" sz="1800" b="1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 ҒАСЫРЫНАН </a:t>
          </a:r>
          <a:r>
            <a:rPr lang="en-US" sz="18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XV </a:t>
          </a:r>
          <a:r>
            <a:rPr lang="kk-KZ" sz="18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ҒАСЫРҒА ДЕЙІНГІ АРАЛЫҚ</a:t>
          </a:r>
          <a:endParaRPr lang="ru-RU" sz="1800" b="1" dirty="0">
            <a:solidFill>
              <a:srgbClr val="C00000"/>
            </a:solidFill>
            <a:latin typeface="+mn-lt"/>
            <a:ea typeface="+mn-ea"/>
            <a:cs typeface="+mn-cs"/>
          </a:endParaRPr>
        </a:p>
      </dgm:t>
    </dgm:pt>
    <dgm:pt modelId="{535E0110-4139-441D-AB58-0ED67A672BE0}" type="parTrans" cxnId="{FF30FA12-7783-4B08-A8B8-214F7FCB7374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56C0C4EB-42D5-407C-BFCE-78C7C5976EE1}" type="sibTrans" cxnId="{FF30FA12-7783-4B08-A8B8-214F7FCB7374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C668C7CB-1E5A-4A53-8F78-3F947C14BB45}">
      <dgm:prSet phldrT="[Текст]" custT="1"/>
      <dgm:spPr>
        <a:xfrm>
          <a:off x="1686" y="2297528"/>
          <a:ext cx="1729283" cy="691713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2400" dirty="0">
              <a:solidFill>
                <a:srgbClr val="FFFF00"/>
              </a:solidFill>
              <a:latin typeface="+mn-lt"/>
              <a:ea typeface="+mn-ea"/>
              <a:cs typeface="+mn-cs"/>
            </a:rPr>
            <a:t>ЖАҢА КЕЗЕҢ</a:t>
          </a:r>
          <a:endParaRPr lang="ru-RU" sz="2400" dirty="0">
            <a:solidFill>
              <a:srgbClr val="FFFF00"/>
            </a:solidFill>
            <a:latin typeface="+mn-lt"/>
            <a:ea typeface="+mn-ea"/>
            <a:cs typeface="+mn-cs"/>
          </a:endParaRPr>
        </a:p>
      </dgm:t>
    </dgm:pt>
    <dgm:pt modelId="{AD843714-06F9-4954-9033-05B6280737BD}" type="parTrans" cxnId="{C9F41ECE-F19D-4176-9C66-09FD41D3B34F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22DEA574-98ED-47EB-AAF4-9F776F490AA1}" type="sibTrans" cxnId="{C9F41ECE-F19D-4176-9C66-09FD41D3B34F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4B98A962-9CFB-4096-ABAE-EBCAFD074BF3}">
      <dgm:prSet phldrT="[Текст]" custT="1"/>
      <dgm:spPr>
        <a:xfrm>
          <a:off x="1506163" y="3200025"/>
          <a:ext cx="1435305" cy="574122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kk-KZ" sz="12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1) 1-ШІ ЖӘНЕ 2-ШІ Д.Ж. СОҒЫСТАР АРАЛЫҒЫ</a:t>
          </a:r>
          <a:endParaRPr lang="ru-RU" sz="1200" b="1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BCB4222-4A49-4354-9500-0F29B2466186}" type="parTrans" cxnId="{4FCCBBA8-E717-4388-BEA4-4BB4B324F1D7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19DFA720-32A4-45F4-86EC-3592A44A2654}" type="sibTrans" cxnId="{4FCCBBA8-E717-4388-BEA4-4BB4B324F1D7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64C2BAA3-9DE3-48F1-9CDC-AC080D4352EA}">
      <dgm:prSet phldrT="[Текст]" custT="1"/>
      <dgm:spPr>
        <a:xfrm>
          <a:off x="2740526" y="3200025"/>
          <a:ext cx="1435305" cy="574122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kk-KZ" sz="14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2) 2-ШІ Д.Ж. СОҒЫСТАН КЕЙІНГІ УАҚЫТ</a:t>
          </a:r>
          <a:endParaRPr lang="ru-RU" sz="14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31BD7F5-844E-4063-B509-A776132AA38A}" type="parTrans" cxnId="{F405ABB2-5D85-4633-A145-00527D7A2AD9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E605BC01-75BA-45CE-894B-106C5300E02A}" type="sibTrans" cxnId="{F405ABB2-5D85-4633-A145-00527D7A2AD9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BA4AB291-0B17-4BDE-95B9-E4F91AD46E1E}">
      <dgm:prSet phldrT="[Текст]" custT="1"/>
      <dgm:spPr>
        <a:xfrm>
          <a:off x="3961640" y="3125834"/>
          <a:ext cx="2333533" cy="802008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kk-KZ" sz="16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3) ҚАЗІРГІ КЕЗЕҢ 1990 ЖЫЛДАН ҚАЗІРГІ КҮНГЕ ДЕЙІН</a:t>
          </a:r>
          <a:endParaRPr lang="ru-RU" sz="16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01F5575-25C7-412B-AA9F-6798336E53DF}" type="parTrans" cxnId="{2BD8C6C4-029D-439D-9ABB-7061EC305B76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B0C621AC-632C-4629-A544-2F097285C9E1}" type="sibTrans" cxnId="{2BD8C6C4-029D-439D-9ABB-7061EC305B76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30AC0F75-5483-4FDC-A0DA-0F4127AF1F88}">
      <dgm:prSet phldrT="[Текст]" custT="1"/>
      <dgm:spPr>
        <a:xfrm>
          <a:off x="1686" y="3141229"/>
          <a:ext cx="1729283" cy="691713"/>
        </a:xfr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2000" b="1" dirty="0">
              <a:solidFill>
                <a:srgbClr val="FFFF00"/>
              </a:solidFill>
              <a:latin typeface="+mn-lt"/>
              <a:ea typeface="+mn-ea"/>
              <a:cs typeface="+mn-cs"/>
            </a:rPr>
            <a:t>ЖАҢАША КЕЗЕҢ</a:t>
          </a:r>
          <a:endParaRPr lang="ru-RU" sz="2000" b="1" dirty="0">
            <a:solidFill>
              <a:srgbClr val="FFFF00"/>
            </a:solidFill>
            <a:latin typeface="+mn-lt"/>
            <a:ea typeface="+mn-ea"/>
            <a:cs typeface="+mn-cs"/>
          </a:endParaRPr>
        </a:p>
      </dgm:t>
    </dgm:pt>
    <dgm:pt modelId="{56E54FFB-0ECC-4861-A04F-2A8E912A02DE}" type="parTrans" cxnId="{014B99F7-F7A3-4BAF-8039-23CF885FB99C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F9C94471-336F-4688-ABF0-09263B8DF6E3}" type="sibTrans" cxnId="{014B99F7-F7A3-4BAF-8039-23CF885FB99C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A87CD8BB-E08E-4E71-A348-BCF4BF5C5F07}">
      <dgm:prSet phldrT="[Текст]" custT="1"/>
      <dgm:spPr>
        <a:xfrm>
          <a:off x="1594477" y="2372414"/>
          <a:ext cx="3416428" cy="574122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XV </a:t>
          </a:r>
          <a:r>
            <a:rPr lang="kk-KZ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</a:t>
          </a:r>
          <a:r>
            <a:rPr lang="en-US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XVI</a:t>
          </a:r>
          <a:r>
            <a:rPr lang="kk-KZ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ҒАСЫРЛАРДАН БАСТАП </a:t>
          </a:r>
          <a:r>
            <a:rPr lang="en-US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XIX </a:t>
          </a:r>
          <a:r>
            <a:rPr lang="kk-KZ" sz="16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ҒАСЫРДЫҢ СОҢЫНА ДЕЙІН СОЗЫЛДЫ</a:t>
          </a:r>
          <a:endParaRPr lang="ru-RU" sz="1600" b="1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B44B910-1A00-453A-B114-1C28A39C3697}" type="parTrans" cxnId="{9B362A7B-9235-4DEC-8B77-9E332C8AC929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8B28B06F-14C2-474F-95D0-4C69C3DBD8BA}" type="sibTrans" cxnId="{9B362A7B-9235-4DEC-8B77-9E332C8AC929}">
      <dgm:prSet/>
      <dgm:spPr/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6510845A-3F19-4EFB-902F-98803DE62927}" type="pres">
      <dgm:prSet presAssocID="{0BB142FB-46E0-4D01-85C0-A2119E1DC3C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BFEB2F8-CE23-407F-A59A-B59DFC6A1A44}" type="pres">
      <dgm:prSet presAssocID="{6898CFE7-B57F-4C88-8E52-C03DA2A5F77B}" presName="horFlow" presStyleCnt="0"/>
      <dgm:spPr/>
    </dgm:pt>
    <dgm:pt modelId="{094B3185-CEF6-44C2-85DD-28EDFB07B037}" type="pres">
      <dgm:prSet presAssocID="{6898CFE7-B57F-4C88-8E52-C03DA2A5F77B}" presName="bigChev" presStyleLbl="node1" presStyleIdx="0" presStyleCnt="4" custScaleY="92902" custLinFactNeighborX="-12539" custLinFactNeighborY="3831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219BDF30-9406-449F-A337-7BEF70141A4B}" type="pres">
      <dgm:prSet presAssocID="{B303CD71-5A22-4352-A195-BCCA0069E14A}" presName="parTrans" presStyleCnt="0"/>
      <dgm:spPr/>
    </dgm:pt>
    <dgm:pt modelId="{07EE6EA2-E7EF-45B0-88CA-16898814F282}" type="pres">
      <dgm:prSet presAssocID="{042DACC3-2639-4681-896F-744EBA72396B}" presName="node" presStyleLbl="alignAccFollowNode1" presStyleIdx="0" presStyleCnt="6" custScaleX="220484" custLinFactNeighborX="-9906" custLinFactNeighborY="857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2AA02D5B-E82F-46B4-BFF0-34E7E3514683}" type="pres">
      <dgm:prSet presAssocID="{6898CFE7-B57F-4C88-8E52-C03DA2A5F77B}" presName="vSp" presStyleCnt="0"/>
      <dgm:spPr/>
    </dgm:pt>
    <dgm:pt modelId="{4C28CDB9-7C0D-47EA-9BAE-F4EF036B0A54}" type="pres">
      <dgm:prSet presAssocID="{604B3EBF-AFA6-4324-A22C-06BE9AB66CBB}" presName="horFlow" presStyleCnt="0"/>
      <dgm:spPr/>
    </dgm:pt>
    <dgm:pt modelId="{3FF2C354-8237-44E8-8A58-1F5559A49317}" type="pres">
      <dgm:prSet presAssocID="{604B3EBF-AFA6-4324-A22C-06BE9AB66CBB}" presName="bigChev" presStyleLbl="node1" presStyleIdx="1" presStyleCnt="4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D4E251E8-A850-416D-A0CC-760A6E81C8C0}" type="pres">
      <dgm:prSet presAssocID="{535E0110-4139-441D-AB58-0ED67A672BE0}" presName="parTrans" presStyleCnt="0"/>
      <dgm:spPr/>
    </dgm:pt>
    <dgm:pt modelId="{94CC1B75-A079-47A5-8E1D-CEF5F0639AED}" type="pres">
      <dgm:prSet presAssocID="{7C672CAD-47EE-4242-B627-641D8F0FDCA8}" presName="node" presStyleLbl="alignAccFollowNode1" presStyleIdx="1" presStyleCnt="6" custScaleX="202700" custLinFactNeighborX="10896" custLinFactNeighborY="-1263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00C21BE4-55BE-4A45-9C3A-CAA0BC170A50}" type="pres">
      <dgm:prSet presAssocID="{56C0C4EB-42D5-407C-BFCE-78C7C5976EE1}" presName="sibTrans" presStyleCnt="0"/>
      <dgm:spPr/>
    </dgm:pt>
    <dgm:pt modelId="{6B7543E7-2430-477A-AE82-DF9731EFC7D3}" type="pres">
      <dgm:prSet presAssocID="{A87CD8BB-E08E-4E71-A348-BCF4BF5C5F07}" presName="node" presStyleLbl="alignAccFollowNode1" presStyleIdx="2" presStyleCnt="6" custScaleX="238028" custLinFactX="-154547" custLinFactY="40152" custLinFactNeighborX="-200000" custLinFactNeighborY="100000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50E17B8D-AE5C-477F-BBF7-FC05505321D3}" type="pres">
      <dgm:prSet presAssocID="{604B3EBF-AFA6-4324-A22C-06BE9AB66CBB}" presName="vSp" presStyleCnt="0"/>
      <dgm:spPr/>
    </dgm:pt>
    <dgm:pt modelId="{132BC474-74E7-4FFE-8929-41887819BDD8}" type="pres">
      <dgm:prSet presAssocID="{C668C7CB-1E5A-4A53-8F78-3F947C14BB45}" presName="horFlow" presStyleCnt="0"/>
      <dgm:spPr/>
    </dgm:pt>
    <dgm:pt modelId="{22C0497F-CAA5-4564-B650-9F0650F179EB}" type="pres">
      <dgm:prSet presAssocID="{C668C7CB-1E5A-4A53-8F78-3F947C14BB45}" presName="bigChev" presStyleLbl="node1" presStyleIdx="2" presStyleCnt="4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E8002C4D-80EC-45C2-9FC2-EFC87B5E5AD9}" type="pres">
      <dgm:prSet presAssocID="{C668C7CB-1E5A-4A53-8F78-3F947C14BB45}" presName="vSp" presStyleCnt="0"/>
      <dgm:spPr/>
    </dgm:pt>
    <dgm:pt modelId="{8624FCB5-82C6-436C-862C-B8D2CCA35556}" type="pres">
      <dgm:prSet presAssocID="{30AC0F75-5483-4FDC-A0DA-0F4127AF1F88}" presName="horFlow" presStyleCnt="0"/>
      <dgm:spPr/>
    </dgm:pt>
    <dgm:pt modelId="{C3EDC8A4-D981-4A6E-8569-9AE3D1CF7394}" type="pres">
      <dgm:prSet presAssocID="{30AC0F75-5483-4FDC-A0DA-0F4127AF1F88}" presName="bigChev" presStyleLbl="node1" presStyleIdx="3" presStyleCnt="4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B324DD30-FDD5-4793-B085-488455B07821}" type="pres">
      <dgm:prSet presAssocID="{DBCB4222-4A49-4354-9500-0F29B2466186}" presName="parTrans" presStyleCnt="0"/>
      <dgm:spPr/>
    </dgm:pt>
    <dgm:pt modelId="{A94EBD41-DE91-4532-BB60-1020DC1722EB}" type="pres">
      <dgm:prSet presAssocID="{4B98A962-9CFB-4096-ABAE-EBCAFD074BF3}" presName="node" presStyleLbl="alignAccFollowNode1" presStyleIdx="3" presStyleCnt="6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C575576F-FD99-4E63-A220-02EE89BD0EAD}" type="pres">
      <dgm:prSet presAssocID="{19DFA720-32A4-45F4-86EC-3592A44A2654}" presName="sibTrans" presStyleCnt="0"/>
      <dgm:spPr/>
    </dgm:pt>
    <dgm:pt modelId="{EA517B71-3A43-4809-BF42-7E1C039F0865}" type="pres">
      <dgm:prSet presAssocID="{64C2BAA3-9DE3-48F1-9CDC-AC080D4352EA}" presName="node" presStyleLbl="alignAccFollowNode1" presStyleIdx="4" presStyleCnt="6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D3996D7C-D6DC-437B-9969-5B4514E68126}" type="pres">
      <dgm:prSet presAssocID="{E605BC01-75BA-45CE-894B-106C5300E02A}" presName="sibTrans" presStyleCnt="0"/>
      <dgm:spPr/>
    </dgm:pt>
    <dgm:pt modelId="{0BE68B38-305C-469F-8A97-CDD77AA6A56B}" type="pres">
      <dgm:prSet presAssocID="{BA4AB291-0B17-4BDE-95B9-E4F91AD46E1E}" presName="node" presStyleLbl="alignAccFollowNode1" presStyleIdx="5" presStyleCnt="6" custScaleX="162581" custScaleY="139693" custLinFactNeighborX="-6593" custLinFactNeighborY="6924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ru-RU"/>
        </a:p>
      </dgm:t>
    </dgm:pt>
  </dgm:ptLst>
  <dgm:cxnLst>
    <dgm:cxn modelId="{FF30FA12-7783-4B08-A8B8-214F7FCB7374}" srcId="{604B3EBF-AFA6-4324-A22C-06BE9AB66CBB}" destId="{7C672CAD-47EE-4242-B627-641D8F0FDCA8}" srcOrd="0" destOrd="0" parTransId="{535E0110-4139-441D-AB58-0ED67A672BE0}" sibTransId="{56C0C4EB-42D5-407C-BFCE-78C7C5976EE1}"/>
    <dgm:cxn modelId="{9B362A7B-9235-4DEC-8B77-9E332C8AC929}" srcId="{604B3EBF-AFA6-4324-A22C-06BE9AB66CBB}" destId="{A87CD8BB-E08E-4E71-A348-BCF4BF5C5F07}" srcOrd="1" destOrd="0" parTransId="{BB44B910-1A00-453A-B114-1C28A39C3697}" sibTransId="{8B28B06F-14C2-474F-95D0-4C69C3DBD8BA}"/>
    <dgm:cxn modelId="{CECEEC0C-BBB0-4B0B-B0B8-3016E7D9CA91}" type="presOf" srcId="{C668C7CB-1E5A-4A53-8F78-3F947C14BB45}" destId="{22C0497F-CAA5-4564-B650-9F0650F179EB}" srcOrd="0" destOrd="0" presId="urn:microsoft.com/office/officeart/2005/8/layout/lProcess3"/>
    <dgm:cxn modelId="{014B99F7-F7A3-4BAF-8039-23CF885FB99C}" srcId="{0BB142FB-46E0-4D01-85C0-A2119E1DC3C1}" destId="{30AC0F75-5483-4FDC-A0DA-0F4127AF1F88}" srcOrd="3" destOrd="0" parTransId="{56E54FFB-0ECC-4861-A04F-2A8E912A02DE}" sibTransId="{F9C94471-336F-4688-ABF0-09263B8DF6E3}"/>
    <dgm:cxn modelId="{22CE51B9-219A-4827-A8EB-330FA54942DB}" srcId="{0BB142FB-46E0-4D01-85C0-A2119E1DC3C1}" destId="{6898CFE7-B57F-4C88-8E52-C03DA2A5F77B}" srcOrd="0" destOrd="0" parTransId="{0BBD260A-F8C6-45B3-9CEA-F21BC20B4B3C}" sibTransId="{B8FDA2AF-583D-46BF-815D-D2A975530168}"/>
    <dgm:cxn modelId="{05ECFF7B-402A-485F-B680-2A985044AA1F}" type="presOf" srcId="{BA4AB291-0B17-4BDE-95B9-E4F91AD46E1E}" destId="{0BE68B38-305C-469F-8A97-CDD77AA6A56B}" srcOrd="0" destOrd="0" presId="urn:microsoft.com/office/officeart/2005/8/layout/lProcess3"/>
    <dgm:cxn modelId="{582C356D-210C-4E5A-9E59-BB1A359A2114}" type="presOf" srcId="{6898CFE7-B57F-4C88-8E52-C03DA2A5F77B}" destId="{094B3185-CEF6-44C2-85DD-28EDFB07B037}" srcOrd="0" destOrd="0" presId="urn:microsoft.com/office/officeart/2005/8/layout/lProcess3"/>
    <dgm:cxn modelId="{73CA2C5D-16F6-41B7-BAF6-E3C07F28B578}" type="presOf" srcId="{0BB142FB-46E0-4D01-85C0-A2119E1DC3C1}" destId="{6510845A-3F19-4EFB-902F-98803DE62927}" srcOrd="0" destOrd="0" presId="urn:microsoft.com/office/officeart/2005/8/layout/lProcess3"/>
    <dgm:cxn modelId="{F0493FE1-5C7D-42FA-B4BC-7A6624DD6083}" type="presOf" srcId="{30AC0F75-5483-4FDC-A0DA-0F4127AF1F88}" destId="{C3EDC8A4-D981-4A6E-8569-9AE3D1CF7394}" srcOrd="0" destOrd="0" presId="urn:microsoft.com/office/officeart/2005/8/layout/lProcess3"/>
    <dgm:cxn modelId="{F063845D-43DD-482A-99AE-01785B66B791}" type="presOf" srcId="{4B98A962-9CFB-4096-ABAE-EBCAFD074BF3}" destId="{A94EBD41-DE91-4532-BB60-1020DC1722EB}" srcOrd="0" destOrd="0" presId="urn:microsoft.com/office/officeart/2005/8/layout/lProcess3"/>
    <dgm:cxn modelId="{C9F41ECE-F19D-4176-9C66-09FD41D3B34F}" srcId="{0BB142FB-46E0-4D01-85C0-A2119E1DC3C1}" destId="{C668C7CB-1E5A-4A53-8F78-3F947C14BB45}" srcOrd="2" destOrd="0" parTransId="{AD843714-06F9-4954-9033-05B6280737BD}" sibTransId="{22DEA574-98ED-47EB-AAF4-9F776F490AA1}"/>
    <dgm:cxn modelId="{F405ABB2-5D85-4633-A145-00527D7A2AD9}" srcId="{30AC0F75-5483-4FDC-A0DA-0F4127AF1F88}" destId="{64C2BAA3-9DE3-48F1-9CDC-AC080D4352EA}" srcOrd="1" destOrd="0" parTransId="{631BD7F5-844E-4063-B509-A776132AA38A}" sibTransId="{E605BC01-75BA-45CE-894B-106C5300E02A}"/>
    <dgm:cxn modelId="{788C0D85-4921-40D2-AB38-9B52AD2238A1}" srcId="{0BB142FB-46E0-4D01-85C0-A2119E1DC3C1}" destId="{604B3EBF-AFA6-4324-A22C-06BE9AB66CBB}" srcOrd="1" destOrd="0" parTransId="{9B143DBA-FCA2-4239-93C4-9132DF97A02C}" sibTransId="{FCC9F4A4-D714-4FFC-9961-1EE9CA1F4EF8}"/>
    <dgm:cxn modelId="{3D3CEFB9-709C-4E0B-A57A-D472F51EA2AC}" type="presOf" srcId="{64C2BAA3-9DE3-48F1-9CDC-AC080D4352EA}" destId="{EA517B71-3A43-4809-BF42-7E1C039F0865}" srcOrd="0" destOrd="0" presId="urn:microsoft.com/office/officeart/2005/8/layout/lProcess3"/>
    <dgm:cxn modelId="{4FCCBBA8-E717-4388-BEA4-4BB4B324F1D7}" srcId="{30AC0F75-5483-4FDC-A0DA-0F4127AF1F88}" destId="{4B98A962-9CFB-4096-ABAE-EBCAFD074BF3}" srcOrd="0" destOrd="0" parTransId="{DBCB4222-4A49-4354-9500-0F29B2466186}" sibTransId="{19DFA720-32A4-45F4-86EC-3592A44A2654}"/>
    <dgm:cxn modelId="{FD44BD7E-5A3C-4B4A-A3A1-371E15BF1D85}" srcId="{6898CFE7-B57F-4C88-8E52-C03DA2A5F77B}" destId="{042DACC3-2639-4681-896F-744EBA72396B}" srcOrd="0" destOrd="0" parTransId="{B303CD71-5A22-4352-A195-BCCA0069E14A}" sibTransId="{0108A4F8-FF34-4035-B26B-425AB3C7F801}"/>
    <dgm:cxn modelId="{0525D2D7-2FA2-43F2-9A00-15227788BAC1}" type="presOf" srcId="{A87CD8BB-E08E-4E71-A348-BCF4BF5C5F07}" destId="{6B7543E7-2430-477A-AE82-DF9731EFC7D3}" srcOrd="0" destOrd="0" presId="urn:microsoft.com/office/officeart/2005/8/layout/lProcess3"/>
    <dgm:cxn modelId="{BF387030-6DC4-408F-9D76-A61221C176B9}" type="presOf" srcId="{604B3EBF-AFA6-4324-A22C-06BE9AB66CBB}" destId="{3FF2C354-8237-44E8-8A58-1F5559A49317}" srcOrd="0" destOrd="0" presId="urn:microsoft.com/office/officeart/2005/8/layout/lProcess3"/>
    <dgm:cxn modelId="{2BD8C6C4-029D-439D-9ABB-7061EC305B76}" srcId="{30AC0F75-5483-4FDC-A0DA-0F4127AF1F88}" destId="{BA4AB291-0B17-4BDE-95B9-E4F91AD46E1E}" srcOrd="2" destOrd="0" parTransId="{F01F5575-25C7-412B-AA9F-6798336E53DF}" sibTransId="{B0C621AC-632C-4629-A544-2F097285C9E1}"/>
    <dgm:cxn modelId="{9DC8253B-846D-4D34-A048-0C1793C72FC7}" type="presOf" srcId="{042DACC3-2639-4681-896F-744EBA72396B}" destId="{07EE6EA2-E7EF-45B0-88CA-16898814F282}" srcOrd="0" destOrd="0" presId="urn:microsoft.com/office/officeart/2005/8/layout/lProcess3"/>
    <dgm:cxn modelId="{0E3FAE68-9016-4FAD-A3DD-33E6CD4D67CC}" type="presOf" srcId="{7C672CAD-47EE-4242-B627-641D8F0FDCA8}" destId="{94CC1B75-A079-47A5-8E1D-CEF5F0639AED}" srcOrd="0" destOrd="0" presId="urn:microsoft.com/office/officeart/2005/8/layout/lProcess3"/>
    <dgm:cxn modelId="{5D5FE210-717A-4254-A603-E8E02F25105C}" type="presParOf" srcId="{6510845A-3F19-4EFB-902F-98803DE62927}" destId="{8BFEB2F8-CE23-407F-A59A-B59DFC6A1A44}" srcOrd="0" destOrd="0" presId="urn:microsoft.com/office/officeart/2005/8/layout/lProcess3"/>
    <dgm:cxn modelId="{F1307A2F-C37C-4D9C-94EA-2F88353D0578}" type="presParOf" srcId="{8BFEB2F8-CE23-407F-A59A-B59DFC6A1A44}" destId="{094B3185-CEF6-44C2-85DD-28EDFB07B037}" srcOrd="0" destOrd="0" presId="urn:microsoft.com/office/officeart/2005/8/layout/lProcess3"/>
    <dgm:cxn modelId="{113D761F-E877-4573-81CE-ED28870D33F3}" type="presParOf" srcId="{8BFEB2F8-CE23-407F-A59A-B59DFC6A1A44}" destId="{219BDF30-9406-449F-A337-7BEF70141A4B}" srcOrd="1" destOrd="0" presId="urn:microsoft.com/office/officeart/2005/8/layout/lProcess3"/>
    <dgm:cxn modelId="{AED14CFD-75C4-4292-88D2-04F27493FC5C}" type="presParOf" srcId="{8BFEB2F8-CE23-407F-A59A-B59DFC6A1A44}" destId="{07EE6EA2-E7EF-45B0-88CA-16898814F282}" srcOrd="2" destOrd="0" presId="urn:microsoft.com/office/officeart/2005/8/layout/lProcess3"/>
    <dgm:cxn modelId="{3C2D19B0-11AC-494F-9EEB-7CE2E0CBD4A8}" type="presParOf" srcId="{6510845A-3F19-4EFB-902F-98803DE62927}" destId="{2AA02D5B-E82F-46B4-BFF0-34E7E3514683}" srcOrd="1" destOrd="0" presId="urn:microsoft.com/office/officeart/2005/8/layout/lProcess3"/>
    <dgm:cxn modelId="{4F6CECBE-9066-4FBD-BF0A-B840863E7BF8}" type="presParOf" srcId="{6510845A-3F19-4EFB-902F-98803DE62927}" destId="{4C28CDB9-7C0D-47EA-9BAE-F4EF036B0A54}" srcOrd="2" destOrd="0" presId="urn:microsoft.com/office/officeart/2005/8/layout/lProcess3"/>
    <dgm:cxn modelId="{A15EE457-F779-4BD7-BAA3-3EC25189EB94}" type="presParOf" srcId="{4C28CDB9-7C0D-47EA-9BAE-F4EF036B0A54}" destId="{3FF2C354-8237-44E8-8A58-1F5559A49317}" srcOrd="0" destOrd="0" presId="urn:microsoft.com/office/officeart/2005/8/layout/lProcess3"/>
    <dgm:cxn modelId="{8068B5BB-0612-4407-92DA-CF6780042CEA}" type="presParOf" srcId="{4C28CDB9-7C0D-47EA-9BAE-F4EF036B0A54}" destId="{D4E251E8-A850-416D-A0CC-760A6E81C8C0}" srcOrd="1" destOrd="0" presId="urn:microsoft.com/office/officeart/2005/8/layout/lProcess3"/>
    <dgm:cxn modelId="{872B85C4-D3D7-4E9B-ACE0-04C9D8EFABC5}" type="presParOf" srcId="{4C28CDB9-7C0D-47EA-9BAE-F4EF036B0A54}" destId="{94CC1B75-A079-47A5-8E1D-CEF5F0639AED}" srcOrd="2" destOrd="0" presId="urn:microsoft.com/office/officeart/2005/8/layout/lProcess3"/>
    <dgm:cxn modelId="{AACE4005-21C3-4DE5-8170-057EC3F4BFE5}" type="presParOf" srcId="{4C28CDB9-7C0D-47EA-9BAE-F4EF036B0A54}" destId="{00C21BE4-55BE-4A45-9C3A-CAA0BC170A50}" srcOrd="3" destOrd="0" presId="urn:microsoft.com/office/officeart/2005/8/layout/lProcess3"/>
    <dgm:cxn modelId="{B593C3D9-B911-46A0-B0AE-E31056C2CD1C}" type="presParOf" srcId="{4C28CDB9-7C0D-47EA-9BAE-F4EF036B0A54}" destId="{6B7543E7-2430-477A-AE82-DF9731EFC7D3}" srcOrd="4" destOrd="0" presId="urn:microsoft.com/office/officeart/2005/8/layout/lProcess3"/>
    <dgm:cxn modelId="{9485AD5E-E7B5-490D-90AE-F12AD4FB73E3}" type="presParOf" srcId="{6510845A-3F19-4EFB-902F-98803DE62927}" destId="{50E17B8D-AE5C-477F-BBF7-FC05505321D3}" srcOrd="3" destOrd="0" presId="urn:microsoft.com/office/officeart/2005/8/layout/lProcess3"/>
    <dgm:cxn modelId="{8A730C64-A950-4028-95E9-4F3D6BE9EEE6}" type="presParOf" srcId="{6510845A-3F19-4EFB-902F-98803DE62927}" destId="{132BC474-74E7-4FFE-8929-41887819BDD8}" srcOrd="4" destOrd="0" presId="urn:microsoft.com/office/officeart/2005/8/layout/lProcess3"/>
    <dgm:cxn modelId="{AA3FCEF7-FDFD-4F50-BD3C-BF200942B910}" type="presParOf" srcId="{132BC474-74E7-4FFE-8929-41887819BDD8}" destId="{22C0497F-CAA5-4564-B650-9F0650F179EB}" srcOrd="0" destOrd="0" presId="urn:microsoft.com/office/officeart/2005/8/layout/lProcess3"/>
    <dgm:cxn modelId="{AFFC2F39-EA56-4666-90B3-1458959B1028}" type="presParOf" srcId="{6510845A-3F19-4EFB-902F-98803DE62927}" destId="{E8002C4D-80EC-45C2-9FC2-EFC87B5E5AD9}" srcOrd="5" destOrd="0" presId="urn:microsoft.com/office/officeart/2005/8/layout/lProcess3"/>
    <dgm:cxn modelId="{02CFA92F-67EE-4A30-893D-63493C8188B3}" type="presParOf" srcId="{6510845A-3F19-4EFB-902F-98803DE62927}" destId="{8624FCB5-82C6-436C-862C-B8D2CCA35556}" srcOrd="6" destOrd="0" presId="urn:microsoft.com/office/officeart/2005/8/layout/lProcess3"/>
    <dgm:cxn modelId="{A94D0B8F-D7DE-40CF-883E-E84744516CBC}" type="presParOf" srcId="{8624FCB5-82C6-436C-862C-B8D2CCA35556}" destId="{C3EDC8A4-D981-4A6E-8569-9AE3D1CF7394}" srcOrd="0" destOrd="0" presId="urn:microsoft.com/office/officeart/2005/8/layout/lProcess3"/>
    <dgm:cxn modelId="{3ECF68E0-4CEC-4303-ABE2-EE27858F697E}" type="presParOf" srcId="{8624FCB5-82C6-436C-862C-B8D2CCA35556}" destId="{B324DD30-FDD5-4793-B085-488455B07821}" srcOrd="1" destOrd="0" presId="urn:microsoft.com/office/officeart/2005/8/layout/lProcess3"/>
    <dgm:cxn modelId="{F966CFB7-DB66-4A80-9CD8-11A38B0ECF9B}" type="presParOf" srcId="{8624FCB5-82C6-436C-862C-B8D2CCA35556}" destId="{A94EBD41-DE91-4532-BB60-1020DC1722EB}" srcOrd="2" destOrd="0" presId="urn:microsoft.com/office/officeart/2005/8/layout/lProcess3"/>
    <dgm:cxn modelId="{16652F73-C45A-447D-B9E0-2B289DDF17F1}" type="presParOf" srcId="{8624FCB5-82C6-436C-862C-B8D2CCA35556}" destId="{C575576F-FD99-4E63-A220-02EE89BD0EAD}" srcOrd="3" destOrd="0" presId="urn:microsoft.com/office/officeart/2005/8/layout/lProcess3"/>
    <dgm:cxn modelId="{880D9B31-AA24-4875-ACCF-F78CE5E23762}" type="presParOf" srcId="{8624FCB5-82C6-436C-862C-B8D2CCA35556}" destId="{EA517B71-3A43-4809-BF42-7E1C039F0865}" srcOrd="4" destOrd="0" presId="urn:microsoft.com/office/officeart/2005/8/layout/lProcess3"/>
    <dgm:cxn modelId="{51118DB0-1432-4A37-9D9A-B535BA9B5CC7}" type="presParOf" srcId="{8624FCB5-82C6-436C-862C-B8D2CCA35556}" destId="{D3996D7C-D6DC-437B-9969-5B4514E68126}" srcOrd="5" destOrd="0" presId="urn:microsoft.com/office/officeart/2005/8/layout/lProcess3"/>
    <dgm:cxn modelId="{7DA4B182-0CA3-4719-BF66-B2A2A56C94C2}" type="presParOf" srcId="{8624FCB5-82C6-436C-862C-B8D2CCA35556}" destId="{0BE68B38-305C-469F-8A97-CDD77AA6A56B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F79597-E181-4640-8B30-FC39FA3650DB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066968-F4CE-492E-9DAC-F685C6164890}">
      <dgm:prSet phldrT="[Текст]"/>
      <dgm:spPr>
        <a:xfrm>
          <a:off x="2625614" y="1563525"/>
          <a:ext cx="1987308" cy="1719102"/>
        </a:xfrm>
        <a:prstGeom prst="hexagon">
          <a:avLst>
            <a:gd name="adj" fmla="val 28570"/>
            <a:gd name="vf" fmla="val 1154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b="1" dirty="0">
              <a:solidFill>
                <a:schemeClr val="tx1"/>
              </a:solidFill>
              <a:latin typeface="Calibri"/>
              <a:ea typeface="+mn-ea"/>
              <a:cs typeface="+mn-cs"/>
            </a:rPr>
            <a:t>230</a:t>
          </a:r>
          <a:endParaRPr lang="ru-RU" b="1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9903CBC7-3376-4BAD-B99F-37509DD3097B}" type="parTrans" cxnId="{F71290EE-E278-4494-A344-778B13CE814E}">
      <dgm:prSet/>
      <dgm:spPr/>
      <dgm:t>
        <a:bodyPr/>
        <a:lstStyle/>
        <a:p>
          <a:endParaRPr lang="ru-RU"/>
        </a:p>
      </dgm:t>
    </dgm:pt>
    <dgm:pt modelId="{12EDFC3A-7A62-4339-8D25-F749925A850D}" type="sibTrans" cxnId="{F71290EE-E278-4494-A344-778B13CE814E}">
      <dgm:prSet/>
      <dgm:spPr/>
      <dgm:t>
        <a:bodyPr/>
        <a:lstStyle/>
        <a:p>
          <a:endParaRPr lang="ru-RU"/>
        </a:p>
      </dgm:t>
    </dgm:pt>
    <dgm:pt modelId="{8F11A39E-5032-4C23-8171-ED04B39F0D51}">
      <dgm:prSet phldrT="[Текст]" custT="1"/>
      <dgm:spPr>
        <a:xfrm>
          <a:off x="2808674" y="0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4000" dirty="0" smtClean="0">
              <a:solidFill>
                <a:srgbClr val="FFC000"/>
              </a:solidFill>
              <a:latin typeface="Calibri"/>
              <a:ea typeface="+mn-ea"/>
              <a:cs typeface="+mn-cs"/>
            </a:rPr>
            <a:t>2017</a:t>
          </a:r>
          <a:endParaRPr lang="kk-KZ" sz="4000" dirty="0">
            <a:solidFill>
              <a:srgbClr val="FFC000"/>
            </a:solidFill>
            <a:latin typeface="Calibri"/>
            <a:ea typeface="+mn-ea"/>
            <a:cs typeface="+mn-cs"/>
          </a:endParaRP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193</a:t>
          </a:r>
          <a:endParaRPr lang="ru-RU" sz="4000" dirty="0">
            <a:solidFill>
              <a:srgbClr val="FFFF00"/>
            </a:solidFill>
            <a:latin typeface="Calibri"/>
            <a:ea typeface="+mn-ea"/>
            <a:cs typeface="+mn-cs"/>
          </a:endParaRPr>
        </a:p>
      </dgm:t>
    </dgm:pt>
    <dgm:pt modelId="{44639777-EA16-4022-A1BE-D6F30BF223D7}" type="parTrans" cxnId="{E7BDC158-D8C9-4E5A-8A1D-EBF31AFD63E1}">
      <dgm:prSet/>
      <dgm:spPr/>
      <dgm:t>
        <a:bodyPr/>
        <a:lstStyle/>
        <a:p>
          <a:endParaRPr lang="ru-RU"/>
        </a:p>
      </dgm:t>
    </dgm:pt>
    <dgm:pt modelId="{43628E88-0F9D-496A-80D9-1E65C1834DC1}" type="sibTrans" cxnId="{E7BDC158-D8C9-4E5A-8A1D-EBF31AFD63E1}">
      <dgm:prSet/>
      <dgm:spPr/>
      <dgm:t>
        <a:bodyPr/>
        <a:lstStyle/>
        <a:p>
          <a:endParaRPr lang="ru-RU"/>
        </a:p>
      </dgm:t>
    </dgm:pt>
    <dgm:pt modelId="{10DC6242-1DCE-4BE6-BA92-30D1BEF0ECAE}">
      <dgm:prSet phldrT="[Текст]" custT="1"/>
      <dgm:spPr>
        <a:xfrm>
          <a:off x="4302276" y="866578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kk-KZ" sz="20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r>
            <a:rPr lang="kk-KZ" sz="4000" dirty="0">
              <a:solidFill>
                <a:srgbClr val="FFC000"/>
              </a:solidFill>
              <a:latin typeface="Calibri"/>
              <a:ea typeface="+mn-ea"/>
              <a:cs typeface="+mn-cs"/>
            </a:rPr>
            <a:t>1900 </a:t>
          </a: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55</a:t>
          </a:r>
        </a:p>
        <a:p>
          <a:endParaRPr lang="ru-RU" sz="11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61B10A3-271A-44EF-ABCA-C5DD89DABA06}" type="parTrans" cxnId="{8A89C25C-0EDE-4276-943D-993D6AA54308}">
      <dgm:prSet/>
      <dgm:spPr/>
      <dgm:t>
        <a:bodyPr/>
        <a:lstStyle/>
        <a:p>
          <a:endParaRPr lang="ru-RU"/>
        </a:p>
      </dgm:t>
    </dgm:pt>
    <dgm:pt modelId="{04AB7F88-EE31-4BD5-9DC1-CE1A6C0E3949}" type="sibTrans" cxnId="{8A89C25C-0EDE-4276-943D-993D6AA54308}">
      <dgm:prSet/>
      <dgm:spPr/>
      <dgm:t>
        <a:bodyPr/>
        <a:lstStyle/>
        <a:p>
          <a:endParaRPr lang="ru-RU"/>
        </a:p>
      </dgm:t>
    </dgm:pt>
    <dgm:pt modelId="{CA694AAC-1C21-4B17-BF9C-AAF00315FADB}">
      <dgm:prSet phldrT="[Текст]" custT="1"/>
      <dgm:spPr>
        <a:xfrm>
          <a:off x="4302276" y="2570172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4000" dirty="0">
              <a:solidFill>
                <a:srgbClr val="FFC000"/>
              </a:solidFill>
              <a:latin typeface="Calibri"/>
              <a:ea typeface="+mn-ea"/>
              <a:cs typeface="+mn-cs"/>
            </a:rPr>
            <a:t>1940</a:t>
          </a: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71</a:t>
          </a:r>
          <a:endParaRPr lang="ru-RU" sz="4000" dirty="0">
            <a:solidFill>
              <a:srgbClr val="FFFF00"/>
            </a:solidFill>
            <a:latin typeface="Calibri"/>
            <a:ea typeface="+mn-ea"/>
            <a:cs typeface="+mn-cs"/>
          </a:endParaRPr>
        </a:p>
      </dgm:t>
    </dgm:pt>
    <dgm:pt modelId="{E73F9F4E-9FE4-4AA0-A4D3-FF782738B0A6}" type="parTrans" cxnId="{E63083F3-0193-4805-91F9-FDA77A957369}">
      <dgm:prSet/>
      <dgm:spPr/>
      <dgm:t>
        <a:bodyPr/>
        <a:lstStyle/>
        <a:p>
          <a:endParaRPr lang="ru-RU"/>
        </a:p>
      </dgm:t>
    </dgm:pt>
    <dgm:pt modelId="{86AB013E-042A-476E-AF39-BF49EAFB3596}" type="sibTrans" cxnId="{E63083F3-0193-4805-91F9-FDA77A957369}">
      <dgm:prSet/>
      <dgm:spPr/>
      <dgm:t>
        <a:bodyPr/>
        <a:lstStyle/>
        <a:p>
          <a:endParaRPr lang="ru-RU"/>
        </a:p>
      </dgm:t>
    </dgm:pt>
    <dgm:pt modelId="{90E41C87-864D-4C3E-8D35-C5F3E790544D}">
      <dgm:prSet phldrT="[Текст]" custT="1"/>
      <dgm:spPr>
        <a:xfrm>
          <a:off x="2866375" y="3437720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4000" dirty="0">
              <a:solidFill>
                <a:srgbClr val="FFC000"/>
              </a:solidFill>
              <a:latin typeface="Calibri"/>
              <a:ea typeface="+mn-ea"/>
              <a:cs typeface="+mn-cs"/>
            </a:rPr>
            <a:t>1947</a:t>
          </a: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81</a:t>
          </a:r>
          <a:endParaRPr lang="ru-RU" sz="4000" dirty="0">
            <a:solidFill>
              <a:srgbClr val="FFFF00"/>
            </a:solidFill>
            <a:latin typeface="Calibri"/>
            <a:ea typeface="+mn-ea"/>
            <a:cs typeface="+mn-cs"/>
          </a:endParaRPr>
        </a:p>
      </dgm:t>
    </dgm:pt>
    <dgm:pt modelId="{DF3DFBEC-BC9D-436A-A887-8A0335292479}" type="parTrans" cxnId="{50FC7B1D-57E1-4DE7-9B0A-8167143B7FBD}">
      <dgm:prSet/>
      <dgm:spPr/>
      <dgm:t>
        <a:bodyPr/>
        <a:lstStyle/>
        <a:p>
          <a:endParaRPr lang="ru-RU"/>
        </a:p>
      </dgm:t>
    </dgm:pt>
    <dgm:pt modelId="{DD1E7006-1E25-4F29-A0B1-F70B9DE2110B}" type="sibTrans" cxnId="{50FC7B1D-57E1-4DE7-9B0A-8167143B7FBD}">
      <dgm:prSet/>
      <dgm:spPr/>
      <dgm:t>
        <a:bodyPr/>
        <a:lstStyle/>
        <a:p>
          <a:endParaRPr lang="ru-RU"/>
        </a:p>
      </dgm:t>
    </dgm:pt>
    <dgm:pt modelId="{49CD54B9-01D1-47C8-A220-F55B057FB69E}">
      <dgm:prSet phldrT="[Текст]" custT="1"/>
      <dgm:spPr>
        <a:xfrm>
          <a:off x="1308138" y="2571141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4000" dirty="0">
              <a:solidFill>
                <a:srgbClr val="FFC000"/>
              </a:solidFill>
              <a:latin typeface="Calibri"/>
              <a:ea typeface="+mn-ea"/>
              <a:cs typeface="+mn-cs"/>
            </a:rPr>
            <a:t>1959</a:t>
          </a: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92</a:t>
          </a:r>
          <a:endParaRPr lang="ru-RU" sz="4000" dirty="0">
            <a:solidFill>
              <a:srgbClr val="FFFF00"/>
            </a:solidFill>
            <a:latin typeface="Calibri"/>
            <a:ea typeface="+mn-ea"/>
            <a:cs typeface="+mn-cs"/>
          </a:endParaRPr>
        </a:p>
      </dgm:t>
    </dgm:pt>
    <dgm:pt modelId="{28EA1A8E-9AE2-4298-92EB-9DFC2503BA35}" type="parTrans" cxnId="{8F34FAC9-AB11-4F42-9E20-73AD42FE9E82}">
      <dgm:prSet/>
      <dgm:spPr/>
      <dgm:t>
        <a:bodyPr/>
        <a:lstStyle/>
        <a:p>
          <a:endParaRPr lang="ru-RU"/>
        </a:p>
      </dgm:t>
    </dgm:pt>
    <dgm:pt modelId="{6D2C9584-5813-42D6-9DD2-8AFE775887E3}" type="sibTrans" cxnId="{8F34FAC9-AB11-4F42-9E20-73AD42FE9E82}">
      <dgm:prSet/>
      <dgm:spPr/>
      <dgm:t>
        <a:bodyPr/>
        <a:lstStyle/>
        <a:p>
          <a:endParaRPr lang="ru-RU"/>
        </a:p>
      </dgm:t>
    </dgm:pt>
    <dgm:pt modelId="{75F1137E-ED2C-4B05-9DFA-B7037E87DB89}">
      <dgm:prSet phldrT="[Текст]" custT="1"/>
      <dgm:spPr>
        <a:xfrm>
          <a:off x="1308138" y="864640"/>
          <a:ext cx="1628585" cy="140891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kk-KZ" sz="4000" dirty="0">
              <a:solidFill>
                <a:srgbClr val="FFC000"/>
              </a:solidFill>
              <a:latin typeface="Calibri"/>
              <a:ea typeface="+mn-ea"/>
              <a:cs typeface="+mn-cs"/>
            </a:rPr>
            <a:t>1990</a:t>
          </a:r>
        </a:p>
        <a:p>
          <a:r>
            <a:rPr lang="kk-KZ" sz="4000" dirty="0">
              <a:solidFill>
                <a:srgbClr val="FFFF00"/>
              </a:solidFill>
              <a:latin typeface="Calibri"/>
              <a:ea typeface="+mn-ea"/>
              <a:cs typeface="+mn-cs"/>
            </a:rPr>
            <a:t>171</a:t>
          </a:r>
          <a:endParaRPr lang="ru-RU" sz="4000" dirty="0">
            <a:solidFill>
              <a:srgbClr val="FFFF00"/>
            </a:solidFill>
            <a:latin typeface="Calibri"/>
            <a:ea typeface="+mn-ea"/>
            <a:cs typeface="+mn-cs"/>
          </a:endParaRPr>
        </a:p>
      </dgm:t>
    </dgm:pt>
    <dgm:pt modelId="{5F515446-9BC6-4875-B5B4-7F0C0053C201}" type="parTrans" cxnId="{0A29715E-37DF-4611-89DD-C6D232CFA6B9}">
      <dgm:prSet/>
      <dgm:spPr/>
      <dgm:t>
        <a:bodyPr/>
        <a:lstStyle/>
        <a:p>
          <a:endParaRPr lang="ru-RU"/>
        </a:p>
      </dgm:t>
    </dgm:pt>
    <dgm:pt modelId="{17ADB996-1567-4A0D-94B4-13FB462736BE}" type="sibTrans" cxnId="{0A29715E-37DF-4611-89DD-C6D232CFA6B9}">
      <dgm:prSet/>
      <dgm:spPr/>
      <dgm:t>
        <a:bodyPr/>
        <a:lstStyle/>
        <a:p>
          <a:endParaRPr lang="ru-RU"/>
        </a:p>
      </dgm:t>
    </dgm:pt>
    <dgm:pt modelId="{0FE01684-BE92-4DB7-971B-5EC99271251F}" type="pres">
      <dgm:prSet presAssocID="{30F79597-E181-4640-8B30-FC39FA3650D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C2A2901-78A0-49BA-A583-921DA6AE6AC8}" type="pres">
      <dgm:prSet presAssocID="{6B066968-F4CE-492E-9DAC-F685C6164890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0FC468BC-A413-4B0D-938A-53C82F200F53}" type="pres">
      <dgm:prSet presAssocID="{8F11A39E-5032-4C23-8171-ED04B39F0D51}" presName="Accent1" presStyleCnt="0"/>
      <dgm:spPr/>
    </dgm:pt>
    <dgm:pt modelId="{290D7888-B91C-4201-9CB3-6CFE5D69E90B}" type="pres">
      <dgm:prSet presAssocID="{8F11A39E-5032-4C23-8171-ED04B39F0D51}" presName="Accent" presStyleLbl="bgShp" presStyleIdx="0" presStyleCnt="6"/>
      <dgm:spPr/>
    </dgm:pt>
    <dgm:pt modelId="{DD89049B-F8B7-4565-B9B8-CF8130D5895B}" type="pres">
      <dgm:prSet presAssocID="{8F11A39E-5032-4C23-8171-ED04B39F0D51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81BF7-C311-43CA-A760-C8C98DFC428E}" type="pres">
      <dgm:prSet presAssocID="{10DC6242-1DCE-4BE6-BA92-30D1BEF0ECAE}" presName="Accent2" presStyleCnt="0"/>
      <dgm:spPr/>
    </dgm:pt>
    <dgm:pt modelId="{2A8E7219-5F6E-4028-89B3-C0B9683FFA13}" type="pres">
      <dgm:prSet presAssocID="{10DC6242-1DCE-4BE6-BA92-30D1BEF0ECAE}" presName="Accent" presStyleLbl="bgShp" presStyleIdx="1" presStyleCnt="6"/>
      <dgm:spPr>
        <a:xfrm>
          <a:off x="3870051" y="741050"/>
          <a:ext cx="749805" cy="646056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35FE9339-C405-4069-8629-3FDF27FB0EE9}" type="pres">
      <dgm:prSet presAssocID="{10DC6242-1DCE-4BE6-BA92-30D1BEF0ECAE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7D2EEF-8E3E-4ACA-B372-1DB58D77E20F}" type="pres">
      <dgm:prSet presAssocID="{CA694AAC-1C21-4B17-BF9C-AAF00315FADB}" presName="Accent3" presStyleCnt="0"/>
      <dgm:spPr/>
    </dgm:pt>
    <dgm:pt modelId="{BA60E390-42DA-4630-A376-6530EC926C0F}" type="pres">
      <dgm:prSet presAssocID="{CA694AAC-1C21-4B17-BF9C-AAF00315FADB}" presName="Accent" presStyleLbl="bgShp" presStyleIdx="2" presStyleCnt="6"/>
      <dgm:spPr>
        <a:xfrm>
          <a:off x="4745133" y="1948833"/>
          <a:ext cx="749805" cy="646056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A977A8FB-0606-4DA2-9716-51B2DD92E476}" type="pres">
      <dgm:prSet presAssocID="{CA694AAC-1C21-4B17-BF9C-AAF00315FADB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22FCF-F441-48C1-88B5-9FF1C2E18435}" type="pres">
      <dgm:prSet presAssocID="{90E41C87-864D-4C3E-8D35-C5F3E790544D}" presName="Accent4" presStyleCnt="0"/>
      <dgm:spPr/>
    </dgm:pt>
    <dgm:pt modelId="{77BE8213-A67C-4B4F-AEA1-61F7AFDC601E}" type="pres">
      <dgm:prSet presAssocID="{90E41C87-864D-4C3E-8D35-C5F3E790544D}" presName="Accent" presStyleLbl="bgShp" presStyleIdx="3" presStyleCnt="6"/>
      <dgm:spPr>
        <a:xfrm>
          <a:off x="4137245" y="3312192"/>
          <a:ext cx="749805" cy="646056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306FA66E-1160-4099-AAA2-A048B5A52C21}" type="pres">
      <dgm:prSet presAssocID="{90E41C87-864D-4C3E-8D35-C5F3E790544D}" presName="Child4" presStyleLbl="node1" presStyleIdx="3" presStyleCnt="6" custLinFactNeighborX="3543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EBFA6-8B0D-4453-A6CA-77CA284F48BD}" type="pres">
      <dgm:prSet presAssocID="{49CD54B9-01D1-47C8-A220-F55B057FB69E}" presName="Accent5" presStyleCnt="0"/>
      <dgm:spPr/>
    </dgm:pt>
    <dgm:pt modelId="{F0D7FF14-BAA2-4BF1-8354-E4C806DB6CE3}" type="pres">
      <dgm:prSet presAssocID="{49CD54B9-01D1-47C8-A220-F55B057FB69E}" presName="Accent" presStyleLbl="bgShp" presStyleIdx="4" presStyleCnt="6"/>
      <dgm:spPr>
        <a:xfrm>
          <a:off x="2629312" y="3453714"/>
          <a:ext cx="749805" cy="646056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93D95253-2D65-438E-9292-AF6B5801C242}" type="pres">
      <dgm:prSet presAssocID="{49CD54B9-01D1-47C8-A220-F55B057FB69E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90979E-C1CC-4BC2-8757-718FC2AEF6AB}" type="pres">
      <dgm:prSet presAssocID="{75F1137E-ED2C-4B05-9DFA-B7037E87DB89}" presName="Accent6" presStyleCnt="0"/>
      <dgm:spPr/>
    </dgm:pt>
    <dgm:pt modelId="{F2F5B643-FC74-4DA6-A291-3FC9C960C6FA}" type="pres">
      <dgm:prSet presAssocID="{75F1137E-ED2C-4B05-9DFA-B7037E87DB89}" presName="Accent" presStyleLbl="bgShp" presStyleIdx="5" presStyleCnt="6"/>
      <dgm:spPr>
        <a:xfrm>
          <a:off x="1739900" y="2246416"/>
          <a:ext cx="749805" cy="646056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EC2BF506-3A7E-46DA-AA94-5D02307009D0}" type="pres">
      <dgm:prSet presAssocID="{75F1137E-ED2C-4B05-9DFA-B7037E87DB89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22C1A8-A187-4693-8EF0-E653806F7856}" type="presOf" srcId="{6B066968-F4CE-492E-9DAC-F685C6164890}" destId="{7C2A2901-78A0-49BA-A583-921DA6AE6AC8}" srcOrd="0" destOrd="0" presId="urn:microsoft.com/office/officeart/2011/layout/HexagonRadial"/>
    <dgm:cxn modelId="{8A89C25C-0EDE-4276-943D-993D6AA54308}" srcId="{6B066968-F4CE-492E-9DAC-F685C6164890}" destId="{10DC6242-1DCE-4BE6-BA92-30D1BEF0ECAE}" srcOrd="1" destOrd="0" parTransId="{A61B10A3-271A-44EF-ABCA-C5DD89DABA06}" sibTransId="{04AB7F88-EE31-4BD5-9DC1-CE1A6C0E3949}"/>
    <dgm:cxn modelId="{E63083F3-0193-4805-91F9-FDA77A957369}" srcId="{6B066968-F4CE-492E-9DAC-F685C6164890}" destId="{CA694AAC-1C21-4B17-BF9C-AAF00315FADB}" srcOrd="2" destOrd="0" parTransId="{E73F9F4E-9FE4-4AA0-A4D3-FF782738B0A6}" sibTransId="{86AB013E-042A-476E-AF39-BF49EAFB3596}"/>
    <dgm:cxn modelId="{8F34FAC9-AB11-4F42-9E20-73AD42FE9E82}" srcId="{6B066968-F4CE-492E-9DAC-F685C6164890}" destId="{49CD54B9-01D1-47C8-A220-F55B057FB69E}" srcOrd="4" destOrd="0" parTransId="{28EA1A8E-9AE2-4298-92EB-9DFC2503BA35}" sibTransId="{6D2C9584-5813-42D6-9DD2-8AFE775887E3}"/>
    <dgm:cxn modelId="{33A7046B-E29B-4D2A-9084-38FD59A4EAE9}" type="presOf" srcId="{10DC6242-1DCE-4BE6-BA92-30D1BEF0ECAE}" destId="{35FE9339-C405-4069-8629-3FDF27FB0EE9}" srcOrd="0" destOrd="0" presId="urn:microsoft.com/office/officeart/2011/layout/HexagonRadial"/>
    <dgm:cxn modelId="{ED9EBAC0-F6E3-4352-BB55-D71CF881973F}" type="presOf" srcId="{90E41C87-864D-4C3E-8D35-C5F3E790544D}" destId="{306FA66E-1160-4099-AAA2-A048B5A52C21}" srcOrd="0" destOrd="0" presId="urn:microsoft.com/office/officeart/2011/layout/HexagonRadial"/>
    <dgm:cxn modelId="{50FC7B1D-57E1-4DE7-9B0A-8167143B7FBD}" srcId="{6B066968-F4CE-492E-9DAC-F685C6164890}" destId="{90E41C87-864D-4C3E-8D35-C5F3E790544D}" srcOrd="3" destOrd="0" parTransId="{DF3DFBEC-BC9D-436A-A887-8A0335292479}" sibTransId="{DD1E7006-1E25-4F29-A0B1-F70B9DE2110B}"/>
    <dgm:cxn modelId="{F71290EE-E278-4494-A344-778B13CE814E}" srcId="{30F79597-E181-4640-8B30-FC39FA3650DB}" destId="{6B066968-F4CE-492E-9DAC-F685C6164890}" srcOrd="0" destOrd="0" parTransId="{9903CBC7-3376-4BAD-B99F-37509DD3097B}" sibTransId="{12EDFC3A-7A62-4339-8D25-F749925A850D}"/>
    <dgm:cxn modelId="{E7BDC158-D8C9-4E5A-8A1D-EBF31AFD63E1}" srcId="{6B066968-F4CE-492E-9DAC-F685C6164890}" destId="{8F11A39E-5032-4C23-8171-ED04B39F0D51}" srcOrd="0" destOrd="0" parTransId="{44639777-EA16-4022-A1BE-D6F30BF223D7}" sibTransId="{43628E88-0F9D-496A-80D9-1E65C1834DC1}"/>
    <dgm:cxn modelId="{13AECEA2-C403-4E92-A9DA-A35DD1913E79}" type="presOf" srcId="{8F11A39E-5032-4C23-8171-ED04B39F0D51}" destId="{DD89049B-F8B7-4565-B9B8-CF8130D5895B}" srcOrd="0" destOrd="0" presId="urn:microsoft.com/office/officeart/2011/layout/HexagonRadial"/>
    <dgm:cxn modelId="{4FA9246B-04C9-4301-AAD0-4C7CC9BB241A}" type="presOf" srcId="{49CD54B9-01D1-47C8-A220-F55B057FB69E}" destId="{93D95253-2D65-438E-9292-AF6B5801C242}" srcOrd="0" destOrd="0" presId="urn:microsoft.com/office/officeart/2011/layout/HexagonRadial"/>
    <dgm:cxn modelId="{64918BBF-CA8B-4A3F-918A-5260630F9295}" type="presOf" srcId="{CA694AAC-1C21-4B17-BF9C-AAF00315FADB}" destId="{A977A8FB-0606-4DA2-9716-51B2DD92E476}" srcOrd="0" destOrd="0" presId="urn:microsoft.com/office/officeart/2011/layout/HexagonRadial"/>
    <dgm:cxn modelId="{B4BBEED8-068B-4792-B03C-74898C127EC7}" type="presOf" srcId="{30F79597-E181-4640-8B30-FC39FA3650DB}" destId="{0FE01684-BE92-4DB7-971B-5EC99271251F}" srcOrd="0" destOrd="0" presId="urn:microsoft.com/office/officeart/2011/layout/HexagonRadial"/>
    <dgm:cxn modelId="{DE1B45D1-2FFE-476F-AAAF-29FF23772B39}" type="presOf" srcId="{75F1137E-ED2C-4B05-9DFA-B7037E87DB89}" destId="{EC2BF506-3A7E-46DA-AA94-5D02307009D0}" srcOrd="0" destOrd="0" presId="urn:microsoft.com/office/officeart/2011/layout/HexagonRadial"/>
    <dgm:cxn modelId="{0A29715E-37DF-4611-89DD-C6D232CFA6B9}" srcId="{6B066968-F4CE-492E-9DAC-F685C6164890}" destId="{75F1137E-ED2C-4B05-9DFA-B7037E87DB89}" srcOrd="5" destOrd="0" parTransId="{5F515446-9BC6-4875-B5B4-7F0C0053C201}" sibTransId="{17ADB996-1567-4A0D-94B4-13FB462736BE}"/>
    <dgm:cxn modelId="{EBB3EA7F-CDFF-4B91-AD96-49B1E7BECAA5}" type="presParOf" srcId="{0FE01684-BE92-4DB7-971B-5EC99271251F}" destId="{7C2A2901-78A0-49BA-A583-921DA6AE6AC8}" srcOrd="0" destOrd="0" presId="urn:microsoft.com/office/officeart/2011/layout/HexagonRadial"/>
    <dgm:cxn modelId="{7A9B616E-B7D7-498A-904E-DF0D7032EFD8}" type="presParOf" srcId="{0FE01684-BE92-4DB7-971B-5EC99271251F}" destId="{0FC468BC-A413-4B0D-938A-53C82F200F53}" srcOrd="1" destOrd="0" presId="urn:microsoft.com/office/officeart/2011/layout/HexagonRadial"/>
    <dgm:cxn modelId="{BC89FD38-1ABD-4DE4-A9A3-F9441DDE9B6E}" type="presParOf" srcId="{0FC468BC-A413-4B0D-938A-53C82F200F53}" destId="{290D7888-B91C-4201-9CB3-6CFE5D69E90B}" srcOrd="0" destOrd="0" presId="urn:microsoft.com/office/officeart/2011/layout/HexagonRadial"/>
    <dgm:cxn modelId="{61F4C199-DD13-4043-98C1-6C0916CD8807}" type="presParOf" srcId="{0FE01684-BE92-4DB7-971B-5EC99271251F}" destId="{DD89049B-F8B7-4565-B9B8-CF8130D5895B}" srcOrd="2" destOrd="0" presId="urn:microsoft.com/office/officeart/2011/layout/HexagonRadial"/>
    <dgm:cxn modelId="{180A6854-8DCB-4B20-AD65-9B8523F4D434}" type="presParOf" srcId="{0FE01684-BE92-4DB7-971B-5EC99271251F}" destId="{4D281BF7-C311-43CA-A760-C8C98DFC428E}" srcOrd="3" destOrd="0" presId="urn:microsoft.com/office/officeart/2011/layout/HexagonRadial"/>
    <dgm:cxn modelId="{1A7D3AC2-D67A-407E-9A41-3A69A1712B07}" type="presParOf" srcId="{4D281BF7-C311-43CA-A760-C8C98DFC428E}" destId="{2A8E7219-5F6E-4028-89B3-C0B9683FFA13}" srcOrd="0" destOrd="0" presId="urn:microsoft.com/office/officeart/2011/layout/HexagonRadial"/>
    <dgm:cxn modelId="{F126A6FF-C6CE-497E-8533-BB71CCD1B1F9}" type="presParOf" srcId="{0FE01684-BE92-4DB7-971B-5EC99271251F}" destId="{35FE9339-C405-4069-8629-3FDF27FB0EE9}" srcOrd="4" destOrd="0" presId="urn:microsoft.com/office/officeart/2011/layout/HexagonRadial"/>
    <dgm:cxn modelId="{43E44DF4-9313-4348-BDE6-BD060944FF42}" type="presParOf" srcId="{0FE01684-BE92-4DB7-971B-5EC99271251F}" destId="{B77D2EEF-8E3E-4ACA-B372-1DB58D77E20F}" srcOrd="5" destOrd="0" presId="urn:microsoft.com/office/officeart/2011/layout/HexagonRadial"/>
    <dgm:cxn modelId="{82988DA2-1183-4CC2-A1E8-D22E4209CA36}" type="presParOf" srcId="{B77D2EEF-8E3E-4ACA-B372-1DB58D77E20F}" destId="{BA60E390-42DA-4630-A376-6530EC926C0F}" srcOrd="0" destOrd="0" presId="urn:microsoft.com/office/officeart/2011/layout/HexagonRadial"/>
    <dgm:cxn modelId="{B24E196F-58B7-46D4-B1D9-98056D8020B9}" type="presParOf" srcId="{0FE01684-BE92-4DB7-971B-5EC99271251F}" destId="{A977A8FB-0606-4DA2-9716-51B2DD92E476}" srcOrd="6" destOrd="0" presId="urn:microsoft.com/office/officeart/2011/layout/HexagonRadial"/>
    <dgm:cxn modelId="{54A676E8-F226-4301-8335-47D6AC44B44D}" type="presParOf" srcId="{0FE01684-BE92-4DB7-971B-5EC99271251F}" destId="{8CD22FCF-F441-48C1-88B5-9FF1C2E18435}" srcOrd="7" destOrd="0" presId="urn:microsoft.com/office/officeart/2011/layout/HexagonRadial"/>
    <dgm:cxn modelId="{08F8DCC7-CD78-456B-BE1D-05CF83F50CA4}" type="presParOf" srcId="{8CD22FCF-F441-48C1-88B5-9FF1C2E18435}" destId="{77BE8213-A67C-4B4F-AEA1-61F7AFDC601E}" srcOrd="0" destOrd="0" presId="urn:microsoft.com/office/officeart/2011/layout/HexagonRadial"/>
    <dgm:cxn modelId="{A6EBBD9E-4573-4348-B951-0BB6FA7B19E7}" type="presParOf" srcId="{0FE01684-BE92-4DB7-971B-5EC99271251F}" destId="{306FA66E-1160-4099-AAA2-A048B5A52C21}" srcOrd="8" destOrd="0" presId="urn:microsoft.com/office/officeart/2011/layout/HexagonRadial"/>
    <dgm:cxn modelId="{3DD1679C-7B35-4AB3-9B18-357D9B54CB89}" type="presParOf" srcId="{0FE01684-BE92-4DB7-971B-5EC99271251F}" destId="{DBCEBFA6-8B0D-4453-A6CA-77CA284F48BD}" srcOrd="9" destOrd="0" presId="urn:microsoft.com/office/officeart/2011/layout/HexagonRadial"/>
    <dgm:cxn modelId="{B76439A5-9657-4D86-A65E-F05282708B5E}" type="presParOf" srcId="{DBCEBFA6-8B0D-4453-A6CA-77CA284F48BD}" destId="{F0D7FF14-BAA2-4BF1-8354-E4C806DB6CE3}" srcOrd="0" destOrd="0" presId="urn:microsoft.com/office/officeart/2011/layout/HexagonRadial"/>
    <dgm:cxn modelId="{41C254D3-EB32-411B-B65C-EC35EB88456E}" type="presParOf" srcId="{0FE01684-BE92-4DB7-971B-5EC99271251F}" destId="{93D95253-2D65-438E-9292-AF6B5801C242}" srcOrd="10" destOrd="0" presId="urn:microsoft.com/office/officeart/2011/layout/HexagonRadial"/>
    <dgm:cxn modelId="{41085485-E477-4BF3-8FDF-18ED5D600ADA}" type="presParOf" srcId="{0FE01684-BE92-4DB7-971B-5EC99271251F}" destId="{FA90979E-C1CC-4BC2-8757-718FC2AEF6AB}" srcOrd="11" destOrd="0" presId="urn:microsoft.com/office/officeart/2011/layout/HexagonRadial"/>
    <dgm:cxn modelId="{A7E3D1DF-19DA-4B15-941F-2027F031A0FE}" type="presParOf" srcId="{FA90979E-C1CC-4BC2-8757-718FC2AEF6AB}" destId="{F2F5B643-FC74-4DA6-A291-3FC9C960C6FA}" srcOrd="0" destOrd="0" presId="urn:microsoft.com/office/officeart/2011/layout/HexagonRadial"/>
    <dgm:cxn modelId="{63F6EB41-1AD2-4E8D-9F6B-87A61A911C6F}" type="presParOf" srcId="{0FE01684-BE92-4DB7-971B-5EC99271251F}" destId="{EC2BF506-3A7E-46DA-AA94-5D02307009D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9581E9-FB7C-4403-9C59-C22B29B812D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0FFD0-AB16-45CC-B9FE-0F44A5B9E6AE}">
      <dgm:prSet phldrT="[Текст]" custT="1"/>
      <dgm:spPr/>
      <dgm:t>
        <a:bodyPr/>
        <a:lstStyle/>
        <a:p>
          <a:r>
            <a:rPr lang="ru-RU" sz="3600" b="1" dirty="0" err="1">
              <a:solidFill>
                <a:srgbClr val="FFFF00"/>
              </a:solidFill>
              <a:latin typeface="+mn-lt"/>
            </a:rPr>
            <a:t>Елдерді</a:t>
          </a:r>
          <a:r>
            <a:rPr lang="ru-RU" sz="3600" b="1" dirty="0">
              <a:solidFill>
                <a:srgbClr val="FFFF00"/>
              </a:solidFill>
              <a:latin typeface="+mn-lt"/>
            </a:rPr>
            <a:t> </a:t>
          </a:r>
          <a:r>
            <a:rPr lang="ru-RU" sz="3600" b="1" dirty="0" err="1">
              <a:solidFill>
                <a:srgbClr val="FFFF00"/>
              </a:solidFill>
              <a:latin typeface="+mn-lt"/>
            </a:rPr>
            <a:t>топтастыру</a:t>
          </a:r>
          <a:endParaRPr lang="ru-RU" sz="3600" b="1" dirty="0">
            <a:solidFill>
              <a:srgbClr val="FFFF00"/>
            </a:solidFill>
            <a:latin typeface="+mn-lt"/>
          </a:endParaRPr>
        </a:p>
      </dgm:t>
    </dgm:pt>
    <dgm:pt modelId="{DFE59261-4C27-41A1-9836-36C3A3B4673D}" type="parTrans" cxnId="{DF97B671-ED13-4C6A-9DFB-BE0C894D8142}">
      <dgm:prSet/>
      <dgm:spPr/>
      <dgm:t>
        <a:bodyPr/>
        <a:lstStyle/>
        <a:p>
          <a:endParaRPr lang="ru-RU"/>
        </a:p>
      </dgm:t>
    </dgm:pt>
    <dgm:pt modelId="{AC17EB7E-D8A9-4018-859E-57853D730632}" type="sibTrans" cxnId="{DF97B671-ED13-4C6A-9DFB-BE0C894D8142}">
      <dgm:prSet/>
      <dgm:spPr/>
      <dgm:t>
        <a:bodyPr/>
        <a:lstStyle/>
        <a:p>
          <a:endParaRPr lang="ru-RU"/>
        </a:p>
      </dgm:t>
    </dgm:pt>
    <dgm:pt modelId="{2C250945-9033-483B-8166-9923EE1A88E4}">
      <dgm:prSet phldrT="[Текст]" custT="1"/>
      <dgm:spPr/>
      <dgm:t>
        <a:bodyPr/>
        <a:lstStyle/>
        <a:p>
          <a:r>
            <a:rPr lang="ru-RU" sz="2800" b="1" dirty="0" err="1">
              <a:solidFill>
                <a:srgbClr val="FFFF00"/>
              </a:solidFill>
            </a:rPr>
            <a:t>Жер</a:t>
          </a:r>
          <a:r>
            <a:rPr lang="ru-RU" sz="2800" b="1" dirty="0">
              <a:solidFill>
                <a:srgbClr val="FFFF00"/>
              </a:solidFill>
            </a:rPr>
            <a:t> </a:t>
          </a:r>
          <a:r>
            <a:rPr lang="ru-RU" sz="2800" b="1" dirty="0" err="1">
              <a:solidFill>
                <a:srgbClr val="FFFF00"/>
              </a:solidFill>
            </a:rPr>
            <a:t>көлеміне</a:t>
          </a:r>
          <a:endParaRPr lang="ru-RU" sz="2800" b="1" dirty="0">
            <a:solidFill>
              <a:srgbClr val="FFFF00"/>
            </a:solidFill>
          </a:endParaRPr>
        </a:p>
      </dgm:t>
    </dgm:pt>
    <dgm:pt modelId="{76699D12-9757-4A58-A65B-F4AA4DB08BFB}" type="parTrans" cxnId="{AEA9DD7D-A9C7-4CAD-8838-7F64966E2540}">
      <dgm:prSet custT="1"/>
      <dgm:spPr/>
      <dgm:t>
        <a:bodyPr/>
        <a:lstStyle/>
        <a:p>
          <a:endParaRPr lang="ru-RU" sz="2400">
            <a:solidFill>
              <a:srgbClr val="FF0000"/>
            </a:solidFill>
          </a:endParaRPr>
        </a:p>
      </dgm:t>
    </dgm:pt>
    <dgm:pt modelId="{003F72EC-8E1D-48C7-A342-837778DFC866}" type="sibTrans" cxnId="{AEA9DD7D-A9C7-4CAD-8838-7F64966E2540}">
      <dgm:prSet/>
      <dgm:spPr/>
      <dgm:t>
        <a:bodyPr/>
        <a:lstStyle/>
        <a:p>
          <a:endParaRPr lang="ru-RU"/>
        </a:p>
      </dgm:t>
    </dgm:pt>
    <dgm:pt modelId="{3514ABE8-7608-4F11-9AFD-20FBFCC22D37}">
      <dgm:prSet phldrT="[Текст]" custT="1"/>
      <dgm:spPr/>
      <dgm:t>
        <a:bodyPr/>
        <a:lstStyle/>
        <a:p>
          <a:r>
            <a:rPr lang="ru-RU" sz="2800" b="1" dirty="0" err="1">
              <a:solidFill>
                <a:srgbClr val="FFFF00"/>
              </a:solidFill>
            </a:rPr>
            <a:t>Халқының</a:t>
          </a:r>
          <a:r>
            <a:rPr lang="ru-RU" sz="2800" b="1" dirty="0">
              <a:solidFill>
                <a:srgbClr val="FFFF00"/>
              </a:solidFill>
            </a:rPr>
            <a:t> саны</a:t>
          </a:r>
        </a:p>
      </dgm:t>
    </dgm:pt>
    <dgm:pt modelId="{40ABE426-AFDC-4986-86C5-A73422503AEE}" type="parTrans" cxnId="{8915274B-B46A-4405-AB29-A532C76BE5D9}">
      <dgm:prSet custT="1"/>
      <dgm:spPr/>
      <dgm:t>
        <a:bodyPr/>
        <a:lstStyle/>
        <a:p>
          <a:endParaRPr lang="ru-RU" sz="2400">
            <a:solidFill>
              <a:srgbClr val="FF0000"/>
            </a:solidFill>
          </a:endParaRPr>
        </a:p>
      </dgm:t>
    </dgm:pt>
    <dgm:pt modelId="{0FDA3212-580F-4615-A364-56883B7BFF41}" type="sibTrans" cxnId="{8915274B-B46A-4405-AB29-A532C76BE5D9}">
      <dgm:prSet/>
      <dgm:spPr/>
      <dgm:t>
        <a:bodyPr/>
        <a:lstStyle/>
        <a:p>
          <a:endParaRPr lang="ru-RU"/>
        </a:p>
      </dgm:t>
    </dgm:pt>
    <dgm:pt modelId="{AF3A2E5F-AC62-42B8-9997-F2A7A60CC4F9}">
      <dgm:prSet phldrT="[Текст]" custT="1"/>
      <dgm:spPr/>
      <dgm:t>
        <a:bodyPr/>
        <a:lstStyle/>
        <a:p>
          <a:r>
            <a:rPr lang="ru-RU" sz="2800" b="1" dirty="0" err="1">
              <a:solidFill>
                <a:srgbClr val="FFFF00"/>
              </a:solidFill>
            </a:rPr>
            <a:t>Континенттік</a:t>
          </a:r>
          <a:r>
            <a:rPr lang="ru-RU" sz="2800" b="1" dirty="0">
              <a:solidFill>
                <a:srgbClr val="FFFF00"/>
              </a:solidFill>
            </a:rPr>
            <a:t> </a:t>
          </a:r>
          <a:r>
            <a:rPr lang="ru-RU" sz="2800" b="1" dirty="0" err="1">
              <a:solidFill>
                <a:srgbClr val="FFFF00"/>
              </a:solidFill>
            </a:rPr>
            <a:t>елде</a:t>
          </a:r>
          <a:r>
            <a:rPr lang="ru-RU" sz="2800" dirty="0" err="1">
              <a:solidFill>
                <a:srgbClr val="FFFF00"/>
              </a:solidFill>
            </a:rPr>
            <a:t>р</a:t>
          </a:r>
          <a:endParaRPr lang="ru-RU" sz="2800" dirty="0">
            <a:solidFill>
              <a:srgbClr val="FFFF00"/>
            </a:solidFill>
          </a:endParaRPr>
        </a:p>
      </dgm:t>
    </dgm:pt>
    <dgm:pt modelId="{AA02A1F5-DDB2-489F-97DE-C3D65E76F9B5}" type="parTrans" cxnId="{F2C7FA3C-3817-4004-9D18-AABB30238ADA}">
      <dgm:prSet custT="1"/>
      <dgm:spPr/>
      <dgm:t>
        <a:bodyPr/>
        <a:lstStyle/>
        <a:p>
          <a:endParaRPr lang="ru-RU" sz="2400">
            <a:solidFill>
              <a:srgbClr val="FF0000"/>
            </a:solidFill>
          </a:endParaRPr>
        </a:p>
      </dgm:t>
    </dgm:pt>
    <dgm:pt modelId="{22D82EFD-6D2A-4288-B7F5-FB849A8A5A25}" type="sibTrans" cxnId="{F2C7FA3C-3817-4004-9D18-AABB30238ADA}">
      <dgm:prSet/>
      <dgm:spPr/>
      <dgm:t>
        <a:bodyPr/>
        <a:lstStyle/>
        <a:p>
          <a:endParaRPr lang="ru-RU"/>
        </a:p>
      </dgm:t>
    </dgm:pt>
    <dgm:pt modelId="{32D6B5A9-3464-4907-8AB9-54095507AB4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400" b="1" dirty="0" smtClean="0">
              <a:solidFill>
                <a:srgbClr val="FFFF00"/>
              </a:solidFill>
            </a:rPr>
            <a:t>Әлеуметтік-экономикалық даму деңгейі</a:t>
          </a:r>
          <a:endParaRPr lang="ru-RU" sz="2400" b="1" dirty="0" smtClean="0">
            <a:solidFill>
              <a:srgbClr val="FFFF00"/>
            </a:solidFill>
          </a:endParaRP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rgbClr val="FFFF00"/>
            </a:solidFill>
          </a:endParaRPr>
        </a:p>
      </dgm:t>
    </dgm:pt>
    <dgm:pt modelId="{AA2B3AA0-2CD4-4DE1-9A63-E58FE6F8B2D3}" type="parTrans" cxnId="{87DFBDA7-6D90-4A0C-8F10-59733907F30C}">
      <dgm:prSet custT="1"/>
      <dgm:spPr/>
      <dgm:t>
        <a:bodyPr/>
        <a:lstStyle/>
        <a:p>
          <a:endParaRPr lang="ru-RU" sz="2400">
            <a:solidFill>
              <a:srgbClr val="FF0000"/>
            </a:solidFill>
          </a:endParaRPr>
        </a:p>
      </dgm:t>
    </dgm:pt>
    <dgm:pt modelId="{0C944BDB-D5E0-4710-B646-DEDD297FA9D8}" type="sibTrans" cxnId="{87DFBDA7-6D90-4A0C-8F10-59733907F30C}">
      <dgm:prSet/>
      <dgm:spPr/>
      <dgm:t>
        <a:bodyPr/>
        <a:lstStyle/>
        <a:p>
          <a:endParaRPr lang="ru-RU"/>
        </a:p>
      </dgm:t>
    </dgm:pt>
    <dgm:pt modelId="{A1303E8D-8011-4AEA-82A4-E2A83A026E63}">
      <dgm:prSet phldrT="[Текст]" custT="1"/>
      <dgm:spPr/>
      <dgm:t>
        <a:bodyPr/>
        <a:lstStyle/>
        <a:p>
          <a:r>
            <a:rPr lang="kk-KZ" sz="2800" b="1" dirty="0" smtClean="0">
              <a:solidFill>
                <a:srgbClr val="FFFF00"/>
              </a:solidFill>
            </a:rPr>
            <a:t>Аралдағы, түбектегі елдер</a:t>
          </a:r>
          <a:endParaRPr lang="ru-RU" sz="2800" b="1" dirty="0">
            <a:solidFill>
              <a:srgbClr val="FFFF00"/>
            </a:solidFill>
          </a:endParaRPr>
        </a:p>
      </dgm:t>
    </dgm:pt>
    <dgm:pt modelId="{A448C212-4145-434D-AD48-647CC7BB4A61}" type="parTrans" cxnId="{EA632124-A5A9-4DE0-9998-F1FD0EB7A938}">
      <dgm:prSet custT="1"/>
      <dgm:spPr/>
      <dgm:t>
        <a:bodyPr/>
        <a:lstStyle/>
        <a:p>
          <a:endParaRPr lang="ru-RU" sz="2400">
            <a:solidFill>
              <a:srgbClr val="FF0000"/>
            </a:solidFill>
          </a:endParaRPr>
        </a:p>
      </dgm:t>
    </dgm:pt>
    <dgm:pt modelId="{6EB5D4B7-4FC3-4699-B345-5BF5A428726D}" type="sibTrans" cxnId="{EA632124-A5A9-4DE0-9998-F1FD0EB7A938}">
      <dgm:prSet/>
      <dgm:spPr/>
      <dgm:t>
        <a:bodyPr/>
        <a:lstStyle/>
        <a:p>
          <a:endParaRPr lang="ru-RU"/>
        </a:p>
      </dgm:t>
    </dgm:pt>
    <dgm:pt modelId="{5D58E682-9A9E-4A02-8825-A9300A9AB927}" type="pres">
      <dgm:prSet presAssocID="{509581E9-FB7C-4403-9C59-C22B29B812D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4252D-49CB-4D8F-9B8F-FD91AD555C7E}" type="pres">
      <dgm:prSet presAssocID="{8B20FFD0-AB16-45CC-B9FE-0F44A5B9E6AE}" presName="root1" presStyleCnt="0"/>
      <dgm:spPr/>
    </dgm:pt>
    <dgm:pt modelId="{FB1835A4-89EE-4B6F-A8D8-6BD3D99DEFE4}" type="pres">
      <dgm:prSet presAssocID="{8B20FFD0-AB16-45CC-B9FE-0F44A5B9E6AE}" presName="LevelOneTextNode" presStyleLbl="node0" presStyleIdx="0" presStyleCnt="1" custScaleY="1099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D4A67F-CC6C-4D5E-AA90-324D2703967E}" type="pres">
      <dgm:prSet presAssocID="{8B20FFD0-AB16-45CC-B9FE-0F44A5B9E6AE}" presName="level2hierChild" presStyleCnt="0"/>
      <dgm:spPr/>
    </dgm:pt>
    <dgm:pt modelId="{3D0B6A80-8B3E-4C49-8DB0-9163582F23CD}" type="pres">
      <dgm:prSet presAssocID="{76699D12-9757-4A58-A65B-F4AA4DB08BFB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6A94DEDA-D0EF-4504-97CD-248A225BA6F5}" type="pres">
      <dgm:prSet presAssocID="{76699D12-9757-4A58-A65B-F4AA4DB08BFB}" presName="connTx" presStyleLbl="parChTrans1D2" presStyleIdx="0" presStyleCnt="5"/>
      <dgm:spPr/>
      <dgm:t>
        <a:bodyPr/>
        <a:lstStyle/>
        <a:p>
          <a:endParaRPr lang="ru-RU"/>
        </a:p>
      </dgm:t>
    </dgm:pt>
    <dgm:pt modelId="{588ED909-9306-45D6-A943-C06BB218320F}" type="pres">
      <dgm:prSet presAssocID="{2C250945-9033-483B-8166-9923EE1A88E4}" presName="root2" presStyleCnt="0"/>
      <dgm:spPr/>
    </dgm:pt>
    <dgm:pt modelId="{44A573FE-DB87-4A53-BD0F-079D5F0B0E75}" type="pres">
      <dgm:prSet presAssocID="{2C250945-9033-483B-8166-9923EE1A88E4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1CF6A3-A002-451F-B36C-DB5C89F51F9A}" type="pres">
      <dgm:prSet presAssocID="{2C250945-9033-483B-8166-9923EE1A88E4}" presName="level3hierChild" presStyleCnt="0"/>
      <dgm:spPr/>
    </dgm:pt>
    <dgm:pt modelId="{85F967CA-6097-405D-B40A-52EA47A6866E}" type="pres">
      <dgm:prSet presAssocID="{40ABE426-AFDC-4986-86C5-A73422503AEE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03DE9ED7-71FD-4AA3-A33E-E4561E5C626E}" type="pres">
      <dgm:prSet presAssocID="{40ABE426-AFDC-4986-86C5-A73422503AEE}" presName="connTx" presStyleLbl="parChTrans1D2" presStyleIdx="1" presStyleCnt="5"/>
      <dgm:spPr/>
      <dgm:t>
        <a:bodyPr/>
        <a:lstStyle/>
        <a:p>
          <a:endParaRPr lang="ru-RU"/>
        </a:p>
      </dgm:t>
    </dgm:pt>
    <dgm:pt modelId="{34ECEC95-7C44-4045-8A43-F6821BEB3C74}" type="pres">
      <dgm:prSet presAssocID="{3514ABE8-7608-4F11-9AFD-20FBFCC22D37}" presName="root2" presStyleCnt="0"/>
      <dgm:spPr/>
    </dgm:pt>
    <dgm:pt modelId="{7BBD7AA9-672F-442D-88D0-D4558525ED72}" type="pres">
      <dgm:prSet presAssocID="{3514ABE8-7608-4F11-9AFD-20FBFCC22D37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33E2AF-0881-41C7-BC96-3D07C63629F5}" type="pres">
      <dgm:prSet presAssocID="{3514ABE8-7608-4F11-9AFD-20FBFCC22D37}" presName="level3hierChild" presStyleCnt="0"/>
      <dgm:spPr/>
    </dgm:pt>
    <dgm:pt modelId="{AA8CFCD5-B4E9-453C-B376-0D53AC9F51E6}" type="pres">
      <dgm:prSet presAssocID="{AA02A1F5-DDB2-489F-97DE-C3D65E76F9B5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BBA9730F-452E-4C5A-B1B4-A0E874AE8AFB}" type="pres">
      <dgm:prSet presAssocID="{AA02A1F5-DDB2-489F-97DE-C3D65E76F9B5}" presName="connTx" presStyleLbl="parChTrans1D2" presStyleIdx="2" presStyleCnt="5"/>
      <dgm:spPr/>
      <dgm:t>
        <a:bodyPr/>
        <a:lstStyle/>
        <a:p>
          <a:endParaRPr lang="ru-RU"/>
        </a:p>
      </dgm:t>
    </dgm:pt>
    <dgm:pt modelId="{E8ECC698-6680-4937-A3F0-98590947D693}" type="pres">
      <dgm:prSet presAssocID="{AF3A2E5F-AC62-42B8-9997-F2A7A60CC4F9}" presName="root2" presStyleCnt="0"/>
      <dgm:spPr/>
    </dgm:pt>
    <dgm:pt modelId="{E82A6657-5CB7-496D-AD23-28352CCC4162}" type="pres">
      <dgm:prSet presAssocID="{AF3A2E5F-AC62-42B8-9997-F2A7A60CC4F9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210F70-491D-448B-AE79-ED57F4823773}" type="pres">
      <dgm:prSet presAssocID="{AF3A2E5F-AC62-42B8-9997-F2A7A60CC4F9}" presName="level3hierChild" presStyleCnt="0"/>
      <dgm:spPr/>
    </dgm:pt>
    <dgm:pt modelId="{84F8737D-6A96-492D-8041-07D6C65C7DFF}" type="pres">
      <dgm:prSet presAssocID="{A448C212-4145-434D-AD48-647CC7BB4A61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91A3D9CB-CF3E-4E55-B71B-8DF09533AE90}" type="pres">
      <dgm:prSet presAssocID="{A448C212-4145-434D-AD48-647CC7BB4A61}" presName="connTx" presStyleLbl="parChTrans1D2" presStyleIdx="3" presStyleCnt="5"/>
      <dgm:spPr/>
      <dgm:t>
        <a:bodyPr/>
        <a:lstStyle/>
        <a:p>
          <a:endParaRPr lang="ru-RU"/>
        </a:p>
      </dgm:t>
    </dgm:pt>
    <dgm:pt modelId="{2EDC8364-071F-486E-A0D8-5ABAA7DA1FB5}" type="pres">
      <dgm:prSet presAssocID="{A1303E8D-8011-4AEA-82A4-E2A83A026E63}" presName="root2" presStyleCnt="0"/>
      <dgm:spPr/>
    </dgm:pt>
    <dgm:pt modelId="{C4062F10-B489-42B3-BFBF-2D05CD8B543C}" type="pres">
      <dgm:prSet presAssocID="{A1303E8D-8011-4AEA-82A4-E2A83A026E63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A84CC1-5B7B-44D7-8D94-571FFCAB0CD9}" type="pres">
      <dgm:prSet presAssocID="{A1303E8D-8011-4AEA-82A4-E2A83A026E63}" presName="level3hierChild" presStyleCnt="0"/>
      <dgm:spPr/>
    </dgm:pt>
    <dgm:pt modelId="{6BD82B99-6AA2-42AC-A941-18B5910041E1}" type="pres">
      <dgm:prSet presAssocID="{AA2B3AA0-2CD4-4DE1-9A63-E58FE6F8B2D3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D78CC741-2486-48F9-B84A-4203547EB23D}" type="pres">
      <dgm:prSet presAssocID="{AA2B3AA0-2CD4-4DE1-9A63-E58FE6F8B2D3}" presName="connTx" presStyleLbl="parChTrans1D2" presStyleIdx="4" presStyleCnt="5"/>
      <dgm:spPr/>
      <dgm:t>
        <a:bodyPr/>
        <a:lstStyle/>
        <a:p>
          <a:endParaRPr lang="ru-RU"/>
        </a:p>
      </dgm:t>
    </dgm:pt>
    <dgm:pt modelId="{6370605F-4858-4EB2-9D76-7D57E645AF30}" type="pres">
      <dgm:prSet presAssocID="{32D6B5A9-3464-4907-8AB9-54095507AB4E}" presName="root2" presStyleCnt="0"/>
      <dgm:spPr/>
    </dgm:pt>
    <dgm:pt modelId="{AF94CA2C-7F5E-40B5-B641-1B2E1ADCC8E5}" type="pres">
      <dgm:prSet presAssocID="{32D6B5A9-3464-4907-8AB9-54095507AB4E}" presName="LevelTwoTextNode" presStyleLbl="node2" presStyleIdx="4" presStyleCnt="5" custLinFactNeighborX="-1049" custLinFactNeighborY="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18A22C-2B73-4F57-BC1B-101FE1F4EB1D}" type="pres">
      <dgm:prSet presAssocID="{32D6B5A9-3464-4907-8AB9-54095507AB4E}" presName="level3hierChild" presStyleCnt="0"/>
      <dgm:spPr/>
    </dgm:pt>
  </dgm:ptLst>
  <dgm:cxnLst>
    <dgm:cxn modelId="{49F51C0E-6A62-4668-93C6-0F16C962C239}" type="presOf" srcId="{76699D12-9757-4A58-A65B-F4AA4DB08BFB}" destId="{3D0B6A80-8B3E-4C49-8DB0-9163582F23CD}" srcOrd="0" destOrd="0" presId="urn:microsoft.com/office/officeart/2008/layout/HorizontalMultiLevelHierarchy"/>
    <dgm:cxn modelId="{9A58E427-DC7D-475C-9FF5-9656A17B9C34}" type="presOf" srcId="{AF3A2E5F-AC62-42B8-9997-F2A7A60CC4F9}" destId="{E82A6657-5CB7-496D-AD23-28352CCC4162}" srcOrd="0" destOrd="0" presId="urn:microsoft.com/office/officeart/2008/layout/HorizontalMultiLevelHierarchy"/>
    <dgm:cxn modelId="{2D65A863-1C61-4F53-A152-D5FEE980E0B5}" type="presOf" srcId="{40ABE426-AFDC-4986-86C5-A73422503AEE}" destId="{85F967CA-6097-405D-B40A-52EA47A6866E}" srcOrd="0" destOrd="0" presId="urn:microsoft.com/office/officeart/2008/layout/HorizontalMultiLevelHierarchy"/>
    <dgm:cxn modelId="{CA24F5A9-0B03-4216-89F5-767B2F4DD991}" type="presOf" srcId="{A1303E8D-8011-4AEA-82A4-E2A83A026E63}" destId="{C4062F10-B489-42B3-BFBF-2D05CD8B543C}" srcOrd="0" destOrd="0" presId="urn:microsoft.com/office/officeart/2008/layout/HorizontalMultiLevelHierarchy"/>
    <dgm:cxn modelId="{F2C7FA3C-3817-4004-9D18-AABB30238ADA}" srcId="{8B20FFD0-AB16-45CC-B9FE-0F44A5B9E6AE}" destId="{AF3A2E5F-AC62-42B8-9997-F2A7A60CC4F9}" srcOrd="2" destOrd="0" parTransId="{AA02A1F5-DDB2-489F-97DE-C3D65E76F9B5}" sibTransId="{22D82EFD-6D2A-4288-B7F5-FB849A8A5A25}"/>
    <dgm:cxn modelId="{DF97B671-ED13-4C6A-9DFB-BE0C894D8142}" srcId="{509581E9-FB7C-4403-9C59-C22B29B812DB}" destId="{8B20FFD0-AB16-45CC-B9FE-0F44A5B9E6AE}" srcOrd="0" destOrd="0" parTransId="{DFE59261-4C27-41A1-9836-36C3A3B4673D}" sibTransId="{AC17EB7E-D8A9-4018-859E-57853D730632}"/>
    <dgm:cxn modelId="{13073CEA-1068-4172-AFAC-FFBDAC261DCF}" type="presOf" srcId="{AA02A1F5-DDB2-489F-97DE-C3D65E76F9B5}" destId="{BBA9730F-452E-4C5A-B1B4-A0E874AE8AFB}" srcOrd="1" destOrd="0" presId="urn:microsoft.com/office/officeart/2008/layout/HorizontalMultiLevelHierarchy"/>
    <dgm:cxn modelId="{8915274B-B46A-4405-AB29-A532C76BE5D9}" srcId="{8B20FFD0-AB16-45CC-B9FE-0F44A5B9E6AE}" destId="{3514ABE8-7608-4F11-9AFD-20FBFCC22D37}" srcOrd="1" destOrd="0" parTransId="{40ABE426-AFDC-4986-86C5-A73422503AEE}" sibTransId="{0FDA3212-580F-4615-A364-56883B7BFF41}"/>
    <dgm:cxn modelId="{87DFBDA7-6D90-4A0C-8F10-59733907F30C}" srcId="{8B20FFD0-AB16-45CC-B9FE-0F44A5B9E6AE}" destId="{32D6B5A9-3464-4907-8AB9-54095507AB4E}" srcOrd="4" destOrd="0" parTransId="{AA2B3AA0-2CD4-4DE1-9A63-E58FE6F8B2D3}" sibTransId="{0C944BDB-D5E0-4710-B646-DEDD297FA9D8}"/>
    <dgm:cxn modelId="{39ED49C6-B24C-4004-84FF-FA86B6331B73}" type="presOf" srcId="{A448C212-4145-434D-AD48-647CC7BB4A61}" destId="{91A3D9CB-CF3E-4E55-B71B-8DF09533AE90}" srcOrd="1" destOrd="0" presId="urn:microsoft.com/office/officeart/2008/layout/HorizontalMultiLevelHierarchy"/>
    <dgm:cxn modelId="{366F128A-B439-4B79-8012-8CE65208524B}" type="presOf" srcId="{76699D12-9757-4A58-A65B-F4AA4DB08BFB}" destId="{6A94DEDA-D0EF-4504-97CD-248A225BA6F5}" srcOrd="1" destOrd="0" presId="urn:microsoft.com/office/officeart/2008/layout/HorizontalMultiLevelHierarchy"/>
    <dgm:cxn modelId="{853FDD25-B494-4DDC-8B77-E9360A09B1E9}" type="presOf" srcId="{AA02A1F5-DDB2-489F-97DE-C3D65E76F9B5}" destId="{AA8CFCD5-B4E9-453C-B376-0D53AC9F51E6}" srcOrd="0" destOrd="0" presId="urn:microsoft.com/office/officeart/2008/layout/HorizontalMultiLevelHierarchy"/>
    <dgm:cxn modelId="{406E1094-37DE-4C71-815C-4C9C178FEE56}" type="presOf" srcId="{509581E9-FB7C-4403-9C59-C22B29B812DB}" destId="{5D58E682-9A9E-4A02-8825-A9300A9AB927}" srcOrd="0" destOrd="0" presId="urn:microsoft.com/office/officeart/2008/layout/HorizontalMultiLevelHierarchy"/>
    <dgm:cxn modelId="{468DE84C-F6A6-46AB-8CB5-58208A7487C9}" type="presOf" srcId="{32D6B5A9-3464-4907-8AB9-54095507AB4E}" destId="{AF94CA2C-7F5E-40B5-B641-1B2E1ADCC8E5}" srcOrd="0" destOrd="0" presId="urn:microsoft.com/office/officeart/2008/layout/HorizontalMultiLevelHierarchy"/>
    <dgm:cxn modelId="{7F1F35BA-E18C-4E0A-BDE9-6994885D52BC}" type="presOf" srcId="{8B20FFD0-AB16-45CC-B9FE-0F44A5B9E6AE}" destId="{FB1835A4-89EE-4B6F-A8D8-6BD3D99DEFE4}" srcOrd="0" destOrd="0" presId="urn:microsoft.com/office/officeart/2008/layout/HorizontalMultiLevelHierarchy"/>
    <dgm:cxn modelId="{F44D2E62-14DD-48B8-8D3C-483A21781F61}" type="presOf" srcId="{40ABE426-AFDC-4986-86C5-A73422503AEE}" destId="{03DE9ED7-71FD-4AA3-A33E-E4561E5C626E}" srcOrd="1" destOrd="0" presId="urn:microsoft.com/office/officeart/2008/layout/HorizontalMultiLevelHierarchy"/>
    <dgm:cxn modelId="{F18DC415-8AB3-4F19-AF2D-80B34BDC03FA}" type="presOf" srcId="{A448C212-4145-434D-AD48-647CC7BB4A61}" destId="{84F8737D-6A96-492D-8041-07D6C65C7DFF}" srcOrd="0" destOrd="0" presId="urn:microsoft.com/office/officeart/2008/layout/HorizontalMultiLevelHierarchy"/>
    <dgm:cxn modelId="{EA632124-A5A9-4DE0-9998-F1FD0EB7A938}" srcId="{8B20FFD0-AB16-45CC-B9FE-0F44A5B9E6AE}" destId="{A1303E8D-8011-4AEA-82A4-E2A83A026E63}" srcOrd="3" destOrd="0" parTransId="{A448C212-4145-434D-AD48-647CC7BB4A61}" sibTransId="{6EB5D4B7-4FC3-4699-B345-5BF5A428726D}"/>
    <dgm:cxn modelId="{CACCD9C6-51CB-4B71-B88C-C6819FEFDD83}" type="presOf" srcId="{2C250945-9033-483B-8166-9923EE1A88E4}" destId="{44A573FE-DB87-4A53-BD0F-079D5F0B0E75}" srcOrd="0" destOrd="0" presId="urn:microsoft.com/office/officeart/2008/layout/HorizontalMultiLevelHierarchy"/>
    <dgm:cxn modelId="{AEA9DD7D-A9C7-4CAD-8838-7F64966E2540}" srcId="{8B20FFD0-AB16-45CC-B9FE-0F44A5B9E6AE}" destId="{2C250945-9033-483B-8166-9923EE1A88E4}" srcOrd="0" destOrd="0" parTransId="{76699D12-9757-4A58-A65B-F4AA4DB08BFB}" sibTransId="{003F72EC-8E1D-48C7-A342-837778DFC866}"/>
    <dgm:cxn modelId="{4972D685-D4A5-4EF0-AC73-0283D909C967}" type="presOf" srcId="{AA2B3AA0-2CD4-4DE1-9A63-E58FE6F8B2D3}" destId="{6BD82B99-6AA2-42AC-A941-18B5910041E1}" srcOrd="0" destOrd="0" presId="urn:microsoft.com/office/officeart/2008/layout/HorizontalMultiLevelHierarchy"/>
    <dgm:cxn modelId="{0AB48AFF-0DD5-4540-8D73-BD8A82FB0380}" type="presOf" srcId="{AA2B3AA0-2CD4-4DE1-9A63-E58FE6F8B2D3}" destId="{D78CC741-2486-48F9-B84A-4203547EB23D}" srcOrd="1" destOrd="0" presId="urn:microsoft.com/office/officeart/2008/layout/HorizontalMultiLevelHierarchy"/>
    <dgm:cxn modelId="{FA1D8543-8A32-4CD0-8477-51DFDD368DA6}" type="presOf" srcId="{3514ABE8-7608-4F11-9AFD-20FBFCC22D37}" destId="{7BBD7AA9-672F-442D-88D0-D4558525ED72}" srcOrd="0" destOrd="0" presId="urn:microsoft.com/office/officeart/2008/layout/HorizontalMultiLevelHierarchy"/>
    <dgm:cxn modelId="{3BF0E98B-0A15-4FB6-A5A6-080087675337}" type="presParOf" srcId="{5D58E682-9A9E-4A02-8825-A9300A9AB927}" destId="{5044252D-49CB-4D8F-9B8F-FD91AD555C7E}" srcOrd="0" destOrd="0" presId="urn:microsoft.com/office/officeart/2008/layout/HorizontalMultiLevelHierarchy"/>
    <dgm:cxn modelId="{46C3E2FD-16EB-4669-A702-CD2649AE984E}" type="presParOf" srcId="{5044252D-49CB-4D8F-9B8F-FD91AD555C7E}" destId="{FB1835A4-89EE-4B6F-A8D8-6BD3D99DEFE4}" srcOrd="0" destOrd="0" presId="urn:microsoft.com/office/officeart/2008/layout/HorizontalMultiLevelHierarchy"/>
    <dgm:cxn modelId="{77E9CB7C-7501-4693-8D0A-79A0E906619B}" type="presParOf" srcId="{5044252D-49CB-4D8F-9B8F-FD91AD555C7E}" destId="{ACD4A67F-CC6C-4D5E-AA90-324D2703967E}" srcOrd="1" destOrd="0" presId="urn:microsoft.com/office/officeart/2008/layout/HorizontalMultiLevelHierarchy"/>
    <dgm:cxn modelId="{E788FED6-0BC0-4BDA-BEB2-C0C8B46D63D6}" type="presParOf" srcId="{ACD4A67F-CC6C-4D5E-AA90-324D2703967E}" destId="{3D0B6A80-8B3E-4C49-8DB0-9163582F23CD}" srcOrd="0" destOrd="0" presId="urn:microsoft.com/office/officeart/2008/layout/HorizontalMultiLevelHierarchy"/>
    <dgm:cxn modelId="{FCC242B1-C6AD-4DA4-94D8-24AFE44AE5C0}" type="presParOf" srcId="{3D0B6A80-8B3E-4C49-8DB0-9163582F23CD}" destId="{6A94DEDA-D0EF-4504-97CD-248A225BA6F5}" srcOrd="0" destOrd="0" presId="urn:microsoft.com/office/officeart/2008/layout/HorizontalMultiLevelHierarchy"/>
    <dgm:cxn modelId="{51D63E0B-6362-41FD-BB71-566724CC4902}" type="presParOf" srcId="{ACD4A67F-CC6C-4D5E-AA90-324D2703967E}" destId="{588ED909-9306-45D6-A943-C06BB218320F}" srcOrd="1" destOrd="0" presId="urn:microsoft.com/office/officeart/2008/layout/HorizontalMultiLevelHierarchy"/>
    <dgm:cxn modelId="{B682DDC5-CF85-4BA5-935B-18DCA8AE3187}" type="presParOf" srcId="{588ED909-9306-45D6-A943-C06BB218320F}" destId="{44A573FE-DB87-4A53-BD0F-079D5F0B0E75}" srcOrd="0" destOrd="0" presId="urn:microsoft.com/office/officeart/2008/layout/HorizontalMultiLevelHierarchy"/>
    <dgm:cxn modelId="{D4AA4EB3-5D76-4E6E-A10F-30E7E846F2D5}" type="presParOf" srcId="{588ED909-9306-45D6-A943-C06BB218320F}" destId="{9D1CF6A3-A002-451F-B36C-DB5C89F51F9A}" srcOrd="1" destOrd="0" presId="urn:microsoft.com/office/officeart/2008/layout/HorizontalMultiLevelHierarchy"/>
    <dgm:cxn modelId="{DE21F23D-966E-463C-BFCF-BA10663159AF}" type="presParOf" srcId="{ACD4A67F-CC6C-4D5E-AA90-324D2703967E}" destId="{85F967CA-6097-405D-B40A-52EA47A6866E}" srcOrd="2" destOrd="0" presId="urn:microsoft.com/office/officeart/2008/layout/HorizontalMultiLevelHierarchy"/>
    <dgm:cxn modelId="{74D1D7B4-13AC-4DFB-896A-F1A37CE725CA}" type="presParOf" srcId="{85F967CA-6097-405D-B40A-52EA47A6866E}" destId="{03DE9ED7-71FD-4AA3-A33E-E4561E5C626E}" srcOrd="0" destOrd="0" presId="urn:microsoft.com/office/officeart/2008/layout/HorizontalMultiLevelHierarchy"/>
    <dgm:cxn modelId="{6CA5BE8A-5768-493A-8AD2-06392340FE44}" type="presParOf" srcId="{ACD4A67F-CC6C-4D5E-AA90-324D2703967E}" destId="{34ECEC95-7C44-4045-8A43-F6821BEB3C74}" srcOrd="3" destOrd="0" presId="urn:microsoft.com/office/officeart/2008/layout/HorizontalMultiLevelHierarchy"/>
    <dgm:cxn modelId="{1511A90F-C2A7-40E1-88D9-957F3FEC1650}" type="presParOf" srcId="{34ECEC95-7C44-4045-8A43-F6821BEB3C74}" destId="{7BBD7AA9-672F-442D-88D0-D4558525ED72}" srcOrd="0" destOrd="0" presId="urn:microsoft.com/office/officeart/2008/layout/HorizontalMultiLevelHierarchy"/>
    <dgm:cxn modelId="{735F812B-1379-429F-B3EA-13D48D983621}" type="presParOf" srcId="{34ECEC95-7C44-4045-8A43-F6821BEB3C74}" destId="{F933E2AF-0881-41C7-BC96-3D07C63629F5}" srcOrd="1" destOrd="0" presId="urn:microsoft.com/office/officeart/2008/layout/HorizontalMultiLevelHierarchy"/>
    <dgm:cxn modelId="{E0BE8A00-19D7-4044-A1C7-943CB40EFE4A}" type="presParOf" srcId="{ACD4A67F-CC6C-4D5E-AA90-324D2703967E}" destId="{AA8CFCD5-B4E9-453C-B376-0D53AC9F51E6}" srcOrd="4" destOrd="0" presId="urn:microsoft.com/office/officeart/2008/layout/HorizontalMultiLevelHierarchy"/>
    <dgm:cxn modelId="{BA5B8ED3-12AF-4E8D-9AFB-F1EAE867FE06}" type="presParOf" srcId="{AA8CFCD5-B4E9-453C-B376-0D53AC9F51E6}" destId="{BBA9730F-452E-4C5A-B1B4-A0E874AE8AFB}" srcOrd="0" destOrd="0" presId="urn:microsoft.com/office/officeart/2008/layout/HorizontalMultiLevelHierarchy"/>
    <dgm:cxn modelId="{0FCFFAEB-5C85-4610-8FB1-245999453269}" type="presParOf" srcId="{ACD4A67F-CC6C-4D5E-AA90-324D2703967E}" destId="{E8ECC698-6680-4937-A3F0-98590947D693}" srcOrd="5" destOrd="0" presId="urn:microsoft.com/office/officeart/2008/layout/HorizontalMultiLevelHierarchy"/>
    <dgm:cxn modelId="{9600B06C-CA62-4821-938B-375F6CAD0400}" type="presParOf" srcId="{E8ECC698-6680-4937-A3F0-98590947D693}" destId="{E82A6657-5CB7-496D-AD23-28352CCC4162}" srcOrd="0" destOrd="0" presId="urn:microsoft.com/office/officeart/2008/layout/HorizontalMultiLevelHierarchy"/>
    <dgm:cxn modelId="{993936E4-C20A-4D4E-8782-C81F347F7DAE}" type="presParOf" srcId="{E8ECC698-6680-4937-A3F0-98590947D693}" destId="{F1210F70-491D-448B-AE79-ED57F4823773}" srcOrd="1" destOrd="0" presId="urn:microsoft.com/office/officeart/2008/layout/HorizontalMultiLevelHierarchy"/>
    <dgm:cxn modelId="{F1068DA5-7344-490F-B5A4-17A8739FF1CD}" type="presParOf" srcId="{ACD4A67F-CC6C-4D5E-AA90-324D2703967E}" destId="{84F8737D-6A96-492D-8041-07D6C65C7DFF}" srcOrd="6" destOrd="0" presId="urn:microsoft.com/office/officeart/2008/layout/HorizontalMultiLevelHierarchy"/>
    <dgm:cxn modelId="{15FCDD0F-CC3B-4221-9BA6-E33B67CF9B13}" type="presParOf" srcId="{84F8737D-6A96-492D-8041-07D6C65C7DFF}" destId="{91A3D9CB-CF3E-4E55-B71B-8DF09533AE90}" srcOrd="0" destOrd="0" presId="urn:microsoft.com/office/officeart/2008/layout/HorizontalMultiLevelHierarchy"/>
    <dgm:cxn modelId="{1B5ED3EE-E1C2-4CA9-9882-2EF0CF533B51}" type="presParOf" srcId="{ACD4A67F-CC6C-4D5E-AA90-324D2703967E}" destId="{2EDC8364-071F-486E-A0D8-5ABAA7DA1FB5}" srcOrd="7" destOrd="0" presId="urn:microsoft.com/office/officeart/2008/layout/HorizontalMultiLevelHierarchy"/>
    <dgm:cxn modelId="{4ABAF384-4A59-49E3-AF02-B4E7280A1B55}" type="presParOf" srcId="{2EDC8364-071F-486E-A0D8-5ABAA7DA1FB5}" destId="{C4062F10-B489-42B3-BFBF-2D05CD8B543C}" srcOrd="0" destOrd="0" presId="urn:microsoft.com/office/officeart/2008/layout/HorizontalMultiLevelHierarchy"/>
    <dgm:cxn modelId="{084EE552-2D15-46FA-96A8-D031906D82D3}" type="presParOf" srcId="{2EDC8364-071F-486E-A0D8-5ABAA7DA1FB5}" destId="{EEA84CC1-5B7B-44D7-8D94-571FFCAB0CD9}" srcOrd="1" destOrd="0" presId="urn:microsoft.com/office/officeart/2008/layout/HorizontalMultiLevelHierarchy"/>
    <dgm:cxn modelId="{451A7B8D-9676-4EDA-832D-BCF5F0DE1B83}" type="presParOf" srcId="{ACD4A67F-CC6C-4D5E-AA90-324D2703967E}" destId="{6BD82B99-6AA2-42AC-A941-18B5910041E1}" srcOrd="8" destOrd="0" presId="urn:microsoft.com/office/officeart/2008/layout/HorizontalMultiLevelHierarchy"/>
    <dgm:cxn modelId="{A3ABD10B-CE8D-4511-A92A-6C7E6EB79328}" type="presParOf" srcId="{6BD82B99-6AA2-42AC-A941-18B5910041E1}" destId="{D78CC741-2486-48F9-B84A-4203547EB23D}" srcOrd="0" destOrd="0" presId="urn:microsoft.com/office/officeart/2008/layout/HorizontalMultiLevelHierarchy"/>
    <dgm:cxn modelId="{E2D37F83-7186-48F0-8D27-BE77671C9240}" type="presParOf" srcId="{ACD4A67F-CC6C-4D5E-AA90-324D2703967E}" destId="{6370605F-4858-4EB2-9D76-7D57E645AF30}" srcOrd="9" destOrd="0" presId="urn:microsoft.com/office/officeart/2008/layout/HorizontalMultiLevelHierarchy"/>
    <dgm:cxn modelId="{8E730387-E27D-4105-AC16-50AB42BE88D9}" type="presParOf" srcId="{6370605F-4858-4EB2-9D76-7D57E645AF30}" destId="{AF94CA2C-7F5E-40B5-B641-1B2E1ADCC8E5}" srcOrd="0" destOrd="0" presId="urn:microsoft.com/office/officeart/2008/layout/HorizontalMultiLevelHierarchy"/>
    <dgm:cxn modelId="{A79A2DBA-917B-4AB6-AB55-28CAF16B21AF}" type="presParOf" srcId="{6370605F-4858-4EB2-9D76-7D57E645AF30}" destId="{DC18A22C-2B73-4F57-BC1B-101FE1F4EB1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EB3551-3D62-4B89-8F06-821FE1F8AD1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8A1CB7C3-AC3A-417C-9656-DFDAAF57DF28}">
      <dgm:prSet phldrT="[Текст]" custT="1"/>
      <dgm:spPr/>
      <dgm:t>
        <a:bodyPr/>
        <a:lstStyle/>
        <a:p>
          <a:r>
            <a:rPr lang="kk-KZ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Делимитация</a:t>
          </a:r>
          <a:endParaRPr lang="ru-RU" sz="1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FEA35F-58EE-4AD0-B8B9-AB94DD37BCED}" type="parTrans" cxnId="{3B9220BE-DB9E-46E3-BFDA-FC0FA91666B5}">
      <dgm:prSet/>
      <dgm:spPr/>
      <dgm:t>
        <a:bodyPr/>
        <a:lstStyle/>
        <a:p>
          <a:endParaRPr lang="ru-RU"/>
        </a:p>
      </dgm:t>
    </dgm:pt>
    <dgm:pt modelId="{4D4DBCBD-8A46-4F96-9862-EE05F2BEEC55}" type="sibTrans" cxnId="{3B9220BE-DB9E-46E3-BFDA-FC0FA91666B5}">
      <dgm:prSet/>
      <dgm:spPr/>
      <dgm:t>
        <a:bodyPr/>
        <a:lstStyle/>
        <a:p>
          <a:endParaRPr lang="ru-RU"/>
        </a:p>
      </dgm:t>
    </dgm:pt>
    <dgm:pt modelId="{1E50018F-FA8E-47AC-89A5-532491AEDC18}">
      <dgm:prSet phldrT="[Текст]" custT="1"/>
      <dgm:spPr/>
      <dgm:t>
        <a:bodyPr/>
        <a:lstStyle/>
        <a:p>
          <a:r>
            <a:rPr lang="kk-KZ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Демаркация </a:t>
          </a:r>
          <a:endParaRPr lang="ru-RU" sz="1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DA48B-2F82-484F-A254-872AB5A0E78A}" type="parTrans" cxnId="{08E7EA90-3A48-4612-97A8-538C5A36AF18}">
      <dgm:prSet/>
      <dgm:spPr/>
      <dgm:t>
        <a:bodyPr/>
        <a:lstStyle/>
        <a:p>
          <a:endParaRPr lang="ru-RU"/>
        </a:p>
      </dgm:t>
    </dgm:pt>
    <dgm:pt modelId="{5E6472AB-A926-4963-831F-05F5A4F10094}" type="sibTrans" cxnId="{08E7EA90-3A48-4612-97A8-538C5A36AF18}">
      <dgm:prSet/>
      <dgm:spPr/>
      <dgm:t>
        <a:bodyPr/>
        <a:lstStyle/>
        <a:p>
          <a:endParaRPr lang="ru-RU"/>
        </a:p>
      </dgm:t>
    </dgm:pt>
    <dgm:pt modelId="{B88260AE-94F7-4408-B9E2-44C367D1ACCB}">
      <dgm:prSet phldrT="[Текст]"/>
      <dgm:spPr/>
      <dgm:t>
        <a:bodyPr/>
        <a:lstStyle/>
        <a:p>
          <a:r>
            <a: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ШЕКАРА</a:t>
          </a:r>
        </a:p>
      </dgm:t>
    </dgm:pt>
    <dgm:pt modelId="{EF945BC5-8758-43AC-B205-F65F35D56B01}" type="parTrans" cxnId="{FD700F10-4E29-45A3-8B59-964331938B39}">
      <dgm:prSet/>
      <dgm:spPr/>
      <dgm:t>
        <a:bodyPr/>
        <a:lstStyle/>
        <a:p>
          <a:endParaRPr lang="ru-RU"/>
        </a:p>
      </dgm:t>
    </dgm:pt>
    <dgm:pt modelId="{354DFC85-2688-4DA9-9478-EF3870AA0681}" type="sibTrans" cxnId="{FD700F10-4E29-45A3-8B59-964331938B39}">
      <dgm:prSet/>
      <dgm:spPr/>
      <dgm:t>
        <a:bodyPr/>
        <a:lstStyle/>
        <a:p>
          <a:endParaRPr lang="ru-RU"/>
        </a:p>
      </dgm:t>
    </dgm:pt>
    <dgm:pt modelId="{92053BF6-345E-4066-9583-C9B8B0D1D6EA}" type="pres">
      <dgm:prSet presAssocID="{DCEB3551-3D62-4B89-8F06-821FE1F8AD14}" presName="Name0" presStyleCnt="0">
        <dgm:presLayoutVars>
          <dgm:dir/>
          <dgm:resizeHandles val="exact"/>
        </dgm:presLayoutVars>
      </dgm:prSet>
      <dgm:spPr/>
    </dgm:pt>
    <dgm:pt modelId="{BDC08E47-33C0-4270-B7AE-9B2970F4EDC3}" type="pres">
      <dgm:prSet presAssocID="{DCEB3551-3D62-4B89-8F06-821FE1F8AD14}" presName="vNodes" presStyleCnt="0"/>
      <dgm:spPr/>
    </dgm:pt>
    <dgm:pt modelId="{DD61855F-473F-447A-8403-3A49DB32E39D}" type="pres">
      <dgm:prSet presAssocID="{8A1CB7C3-AC3A-417C-9656-DFDAAF57DF28}" presName="node" presStyleLbl="node1" presStyleIdx="0" presStyleCnt="3" custScaleX="188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C8B3A-D967-4934-927E-715E01D781C4}" type="pres">
      <dgm:prSet presAssocID="{4D4DBCBD-8A46-4F96-9862-EE05F2BEEC55}" presName="spacerT" presStyleCnt="0"/>
      <dgm:spPr/>
    </dgm:pt>
    <dgm:pt modelId="{BBA18067-FA0B-4435-B9E3-433B4518D0D3}" type="pres">
      <dgm:prSet presAssocID="{4D4DBCBD-8A46-4F96-9862-EE05F2BEEC55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1FAD9B9-8C89-4FA6-8FA1-347FB3936912}" type="pres">
      <dgm:prSet presAssocID="{4D4DBCBD-8A46-4F96-9862-EE05F2BEEC55}" presName="spacerB" presStyleCnt="0"/>
      <dgm:spPr/>
    </dgm:pt>
    <dgm:pt modelId="{C99CE4FF-4069-47FC-9503-DB2C0E05FE96}" type="pres">
      <dgm:prSet presAssocID="{1E50018F-FA8E-47AC-89A5-532491AEDC18}" presName="node" presStyleLbl="node1" presStyleIdx="1" presStyleCnt="3" custScaleX="194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6DC3C-BE17-476B-BB45-DCF152D346A4}" type="pres">
      <dgm:prSet presAssocID="{DCEB3551-3D62-4B89-8F06-821FE1F8AD14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AAC9E8C8-33BB-49CA-9264-9B8141CEC035}" type="pres">
      <dgm:prSet presAssocID="{DCEB3551-3D62-4B89-8F06-821FE1F8AD1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8D2EE24F-9A69-425F-8CFE-A2587B4E1DBD}" type="pres">
      <dgm:prSet presAssocID="{DCEB3551-3D62-4B89-8F06-821FE1F8AD14}" presName="lastNode" presStyleLbl="node1" presStyleIdx="2" presStyleCnt="3" custLinFactNeighborX="1439" custLinFactNeighborY="10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700F10-4E29-45A3-8B59-964331938B39}" srcId="{DCEB3551-3D62-4B89-8F06-821FE1F8AD14}" destId="{B88260AE-94F7-4408-B9E2-44C367D1ACCB}" srcOrd="2" destOrd="0" parTransId="{EF945BC5-8758-43AC-B205-F65F35D56B01}" sibTransId="{354DFC85-2688-4DA9-9478-EF3870AA0681}"/>
    <dgm:cxn modelId="{C3361738-E956-47AC-9F8F-868680837050}" type="presOf" srcId="{DCEB3551-3D62-4B89-8F06-821FE1F8AD14}" destId="{92053BF6-345E-4066-9583-C9B8B0D1D6EA}" srcOrd="0" destOrd="0" presId="urn:microsoft.com/office/officeart/2005/8/layout/equation2"/>
    <dgm:cxn modelId="{9E251ADE-2FD8-494C-8C21-AD14011937BF}" type="presOf" srcId="{5E6472AB-A926-4963-831F-05F5A4F10094}" destId="{9776DC3C-BE17-476B-BB45-DCF152D346A4}" srcOrd="0" destOrd="0" presId="urn:microsoft.com/office/officeart/2005/8/layout/equation2"/>
    <dgm:cxn modelId="{5B028BFE-652E-43DE-BFD8-2A48BACAADE2}" type="presOf" srcId="{5E6472AB-A926-4963-831F-05F5A4F10094}" destId="{AAC9E8C8-33BB-49CA-9264-9B8141CEC035}" srcOrd="1" destOrd="0" presId="urn:microsoft.com/office/officeart/2005/8/layout/equation2"/>
    <dgm:cxn modelId="{08E7EA90-3A48-4612-97A8-538C5A36AF18}" srcId="{DCEB3551-3D62-4B89-8F06-821FE1F8AD14}" destId="{1E50018F-FA8E-47AC-89A5-532491AEDC18}" srcOrd="1" destOrd="0" parTransId="{DCCDA48B-2F82-484F-A254-872AB5A0E78A}" sibTransId="{5E6472AB-A926-4963-831F-05F5A4F10094}"/>
    <dgm:cxn modelId="{E0DB501C-CDB1-4F38-A00B-82C5C12B84BD}" type="presOf" srcId="{8A1CB7C3-AC3A-417C-9656-DFDAAF57DF28}" destId="{DD61855F-473F-447A-8403-3A49DB32E39D}" srcOrd="0" destOrd="0" presId="urn:microsoft.com/office/officeart/2005/8/layout/equation2"/>
    <dgm:cxn modelId="{778A2E9E-E34F-4089-8A43-3AEBFC3F6476}" type="presOf" srcId="{B88260AE-94F7-4408-B9E2-44C367D1ACCB}" destId="{8D2EE24F-9A69-425F-8CFE-A2587B4E1DBD}" srcOrd="0" destOrd="0" presId="urn:microsoft.com/office/officeart/2005/8/layout/equation2"/>
    <dgm:cxn modelId="{3310543C-3D15-4A09-AE04-7C9579BF2C0B}" type="presOf" srcId="{4D4DBCBD-8A46-4F96-9862-EE05F2BEEC55}" destId="{BBA18067-FA0B-4435-B9E3-433B4518D0D3}" srcOrd="0" destOrd="0" presId="urn:microsoft.com/office/officeart/2005/8/layout/equation2"/>
    <dgm:cxn modelId="{3B9220BE-DB9E-46E3-BFDA-FC0FA91666B5}" srcId="{DCEB3551-3D62-4B89-8F06-821FE1F8AD14}" destId="{8A1CB7C3-AC3A-417C-9656-DFDAAF57DF28}" srcOrd="0" destOrd="0" parTransId="{24FEA35F-58EE-4AD0-B8B9-AB94DD37BCED}" sibTransId="{4D4DBCBD-8A46-4F96-9862-EE05F2BEEC55}"/>
    <dgm:cxn modelId="{B53F09EA-BCF3-49A8-95D2-8410DDF32062}" type="presOf" srcId="{1E50018F-FA8E-47AC-89A5-532491AEDC18}" destId="{C99CE4FF-4069-47FC-9503-DB2C0E05FE96}" srcOrd="0" destOrd="0" presId="urn:microsoft.com/office/officeart/2005/8/layout/equation2"/>
    <dgm:cxn modelId="{9068E992-EDB3-4FFC-A3F0-7D9D2512D443}" type="presParOf" srcId="{92053BF6-345E-4066-9583-C9B8B0D1D6EA}" destId="{BDC08E47-33C0-4270-B7AE-9B2970F4EDC3}" srcOrd="0" destOrd="0" presId="urn:microsoft.com/office/officeart/2005/8/layout/equation2"/>
    <dgm:cxn modelId="{2D205334-F53F-4405-B92D-5B451FD19737}" type="presParOf" srcId="{BDC08E47-33C0-4270-B7AE-9B2970F4EDC3}" destId="{DD61855F-473F-447A-8403-3A49DB32E39D}" srcOrd="0" destOrd="0" presId="urn:microsoft.com/office/officeart/2005/8/layout/equation2"/>
    <dgm:cxn modelId="{25F6A11D-A05A-4007-8743-74063CBEAFAF}" type="presParOf" srcId="{BDC08E47-33C0-4270-B7AE-9B2970F4EDC3}" destId="{7FEC8B3A-D967-4934-927E-715E01D781C4}" srcOrd="1" destOrd="0" presId="urn:microsoft.com/office/officeart/2005/8/layout/equation2"/>
    <dgm:cxn modelId="{58DB8996-5507-4D1D-978E-50E3FE6C7E5B}" type="presParOf" srcId="{BDC08E47-33C0-4270-B7AE-9B2970F4EDC3}" destId="{BBA18067-FA0B-4435-B9E3-433B4518D0D3}" srcOrd="2" destOrd="0" presId="urn:microsoft.com/office/officeart/2005/8/layout/equation2"/>
    <dgm:cxn modelId="{6B4C1E98-986C-4BF9-911D-8CF707B5F111}" type="presParOf" srcId="{BDC08E47-33C0-4270-B7AE-9B2970F4EDC3}" destId="{D1FAD9B9-8C89-4FA6-8FA1-347FB3936912}" srcOrd="3" destOrd="0" presId="urn:microsoft.com/office/officeart/2005/8/layout/equation2"/>
    <dgm:cxn modelId="{DF5AFB66-71C0-4CCD-A7B5-A406A6A8EBB9}" type="presParOf" srcId="{BDC08E47-33C0-4270-B7AE-9B2970F4EDC3}" destId="{C99CE4FF-4069-47FC-9503-DB2C0E05FE96}" srcOrd="4" destOrd="0" presId="urn:microsoft.com/office/officeart/2005/8/layout/equation2"/>
    <dgm:cxn modelId="{71289097-4C72-4C9C-92C3-75F4BB704B9F}" type="presParOf" srcId="{92053BF6-345E-4066-9583-C9B8B0D1D6EA}" destId="{9776DC3C-BE17-476B-BB45-DCF152D346A4}" srcOrd="1" destOrd="0" presId="urn:microsoft.com/office/officeart/2005/8/layout/equation2"/>
    <dgm:cxn modelId="{A7A55116-CE79-4DA8-9DAB-7291A8D52EBA}" type="presParOf" srcId="{9776DC3C-BE17-476B-BB45-DCF152D346A4}" destId="{AAC9E8C8-33BB-49CA-9264-9B8141CEC035}" srcOrd="0" destOrd="0" presId="urn:microsoft.com/office/officeart/2005/8/layout/equation2"/>
    <dgm:cxn modelId="{CC699095-49DD-4133-AF06-DA7B8FF5C3BE}" type="presParOf" srcId="{92053BF6-345E-4066-9583-C9B8B0D1D6EA}" destId="{8D2EE24F-9A69-425F-8CFE-A2587B4E1DB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D0C32F-F368-4AA7-B59E-2EB0A5E6D9F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B449F6-ADCE-40C0-84D7-3F81020317C0}">
      <dgm:prSet phldrT="[Текст]" custT="1"/>
      <dgm:spPr/>
      <dgm:t>
        <a:bodyPr/>
        <a:lstStyle/>
        <a:p>
          <a:r>
            <a:rPr lang="kk-KZ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Дүниежүзі </a:t>
          </a:r>
          <a:r>
            <a:rPr lang="kk-KZ" sz="2000" b="1" dirty="0">
              <a:latin typeface="Arial" panose="020B0604020202020204" pitchFamily="34" charset="0"/>
              <a:cs typeface="Arial" panose="020B0604020202020204" pitchFamily="34" charset="0"/>
            </a:rPr>
            <a:t>саяси картасының нысандары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9A4053-1449-4F86-9F3E-56FFF27ECA2D}" type="parTrans" cxnId="{468DCD33-0196-4C7A-B8EA-EF93A19FCDB4}">
      <dgm:prSet/>
      <dgm:spPr/>
      <dgm:t>
        <a:bodyPr/>
        <a:lstStyle/>
        <a:p>
          <a:endParaRPr lang="ru-RU"/>
        </a:p>
      </dgm:t>
    </dgm:pt>
    <dgm:pt modelId="{7B6EA55D-F9A0-445D-9217-F574035E91B1}" type="sibTrans" cxnId="{468DCD33-0196-4C7A-B8EA-EF93A19FCDB4}">
      <dgm:prSet/>
      <dgm:spPr/>
      <dgm:t>
        <a:bodyPr/>
        <a:lstStyle/>
        <a:p>
          <a:endParaRPr lang="ru-RU"/>
        </a:p>
      </dgm:t>
    </dgm:pt>
    <dgm:pt modelId="{5034D70B-13EB-4859-A29D-A4EA8B3F8D02}">
      <dgm:prSet phldrT="[Текст]" custT="1"/>
      <dgm:spPr/>
      <dgm:t>
        <a:bodyPr/>
        <a:lstStyle/>
        <a:p>
          <a:r>
            <a:rPr lang="kk-KZ" sz="2000" b="1" dirty="0">
              <a:latin typeface="Arial" panose="020B0604020202020204" pitchFamily="34" charset="0"/>
              <a:cs typeface="Arial" panose="020B0604020202020204" pitchFamily="34" charset="0"/>
            </a:rPr>
            <a:t>Тәуелсіз мемлекеттер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3C4C00-176F-4F82-A2E1-A6198F13F44B}" type="parTrans" cxnId="{5DA27C77-4053-4E63-B868-ABC6C56DF1BC}">
      <dgm:prSet/>
      <dgm:spPr/>
      <dgm:t>
        <a:bodyPr/>
        <a:lstStyle/>
        <a:p>
          <a:endParaRPr lang="ru-RU"/>
        </a:p>
      </dgm:t>
    </dgm:pt>
    <dgm:pt modelId="{27D58D3A-4B15-4D01-85C5-97D08794B841}" type="sibTrans" cxnId="{5DA27C77-4053-4E63-B868-ABC6C56DF1BC}">
      <dgm:prSet/>
      <dgm:spPr/>
      <dgm:t>
        <a:bodyPr/>
        <a:lstStyle/>
        <a:p>
          <a:endParaRPr lang="ru-RU"/>
        </a:p>
      </dgm:t>
    </dgm:pt>
    <dgm:pt modelId="{A97AC8F4-2BA9-4905-A424-F1882BED22E4}">
      <dgm:prSet phldrT="[Текст]" custT="1"/>
      <dgm:spPr/>
      <dgm:t>
        <a:bodyPr/>
        <a:lstStyle/>
        <a:p>
          <a:r>
            <a:rPr lang="kk-KZ" sz="1800" b="1" dirty="0">
              <a:latin typeface="Arial" panose="020B0604020202020204" pitchFamily="34" charset="0"/>
              <a:cs typeface="Arial" panose="020B0604020202020204" pitchFamily="34" charset="0"/>
            </a:rPr>
            <a:t>Республикалар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315A52-E524-48C7-B7B7-BEA504BBDD76}" type="parTrans" cxnId="{41D84E50-DC1B-4EFA-855C-D325064DEDB0}">
      <dgm:prSet/>
      <dgm:spPr/>
      <dgm:t>
        <a:bodyPr/>
        <a:lstStyle/>
        <a:p>
          <a:endParaRPr lang="ru-RU"/>
        </a:p>
      </dgm:t>
    </dgm:pt>
    <dgm:pt modelId="{CDB82A2D-FF6C-42E0-BD49-F4E2C38F7E51}" type="sibTrans" cxnId="{41D84E50-DC1B-4EFA-855C-D325064DEDB0}">
      <dgm:prSet/>
      <dgm:spPr/>
      <dgm:t>
        <a:bodyPr/>
        <a:lstStyle/>
        <a:p>
          <a:endParaRPr lang="ru-RU"/>
        </a:p>
      </dgm:t>
    </dgm:pt>
    <dgm:pt modelId="{2DDE8704-4579-47F2-A363-95C072A00FD6}">
      <dgm:prSet phldrT="[Текст]" custT="1"/>
      <dgm:spPr/>
      <dgm:t>
        <a:bodyPr/>
        <a:lstStyle/>
        <a:p>
          <a:r>
            <a:rPr lang="kk-KZ" sz="2000" b="1" dirty="0">
              <a:latin typeface="Arial" panose="020B0604020202020204" pitchFamily="34" charset="0"/>
              <a:cs typeface="Arial" panose="020B0604020202020204" pitchFamily="34" charset="0"/>
            </a:rPr>
            <a:t>Монархиялар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E9FD24-A92F-4C53-B764-A4A068C83A8B}" type="parTrans" cxnId="{7217C97B-ECC4-48A8-A45E-B710E5C1D332}">
      <dgm:prSet/>
      <dgm:spPr/>
      <dgm:t>
        <a:bodyPr/>
        <a:lstStyle/>
        <a:p>
          <a:endParaRPr lang="ru-RU"/>
        </a:p>
      </dgm:t>
    </dgm:pt>
    <dgm:pt modelId="{CEE7E8D1-DEA3-45C9-976A-39192772910F}" type="sibTrans" cxnId="{7217C97B-ECC4-48A8-A45E-B710E5C1D332}">
      <dgm:prSet/>
      <dgm:spPr/>
      <dgm:t>
        <a:bodyPr/>
        <a:lstStyle/>
        <a:p>
          <a:endParaRPr lang="ru-RU"/>
        </a:p>
      </dgm:t>
    </dgm:pt>
    <dgm:pt modelId="{425046A0-BB2E-44F0-811B-9B945FE2A636}">
      <dgm:prSet phldrT="[Текст]" custT="1"/>
      <dgm:spPr/>
      <dgm:t>
        <a:bodyPr/>
        <a:lstStyle/>
        <a:p>
          <a:r>
            <a:rPr lang="kk-KZ" sz="2000" b="1" dirty="0">
              <a:latin typeface="Arial" panose="020B0604020202020204" pitchFamily="34" charset="0"/>
              <a:cs typeface="Arial" panose="020B0604020202020204" pitchFamily="34" charset="0"/>
            </a:rPr>
            <a:t>Тәуелді аумақтар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FA7836-F58D-448A-BDB7-1C7BF66AC916}" type="parTrans" cxnId="{069CE567-F360-449B-A698-A486107F2CDE}">
      <dgm:prSet/>
      <dgm:spPr/>
      <dgm:t>
        <a:bodyPr/>
        <a:lstStyle/>
        <a:p>
          <a:endParaRPr lang="ru-RU"/>
        </a:p>
      </dgm:t>
    </dgm:pt>
    <dgm:pt modelId="{74ACB040-40BC-4F3D-980E-9509FE3A7117}" type="sibTrans" cxnId="{069CE567-F360-449B-A698-A486107F2CDE}">
      <dgm:prSet/>
      <dgm:spPr/>
      <dgm:t>
        <a:bodyPr/>
        <a:lstStyle/>
        <a:p>
          <a:endParaRPr lang="ru-RU"/>
        </a:p>
      </dgm:t>
    </dgm:pt>
    <dgm:pt modelId="{629A9DCB-712C-4D44-9772-D3B8A0D57E7F}">
      <dgm:prSet phldrT="[Текст]" custT="1"/>
      <dgm:spPr/>
      <dgm:t>
        <a:bodyPr/>
        <a:lstStyle/>
        <a:p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Отарлар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протектораттар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мандаттық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аумақтар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шалғайдағы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департаменттер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ассоциациялық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мемлекеттер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07958-FFE0-4A28-AD6A-38B965D6ECC1}" type="parTrans" cxnId="{E535991D-DACA-4BE4-B4C3-8281609E26C1}">
      <dgm:prSet/>
      <dgm:spPr/>
      <dgm:t>
        <a:bodyPr/>
        <a:lstStyle/>
        <a:p>
          <a:endParaRPr lang="ru-RU"/>
        </a:p>
      </dgm:t>
    </dgm:pt>
    <dgm:pt modelId="{3E59CCCB-DC63-4974-9FF1-6698E6521923}" type="sibTrans" cxnId="{E535991D-DACA-4BE4-B4C3-8281609E26C1}">
      <dgm:prSet/>
      <dgm:spPr/>
      <dgm:t>
        <a:bodyPr/>
        <a:lstStyle/>
        <a:p>
          <a:endParaRPr lang="ru-RU"/>
        </a:p>
      </dgm:t>
    </dgm:pt>
    <dgm:pt modelId="{1B1E7BC1-31BC-4F1E-AB58-10F2CD9CD8B5}" type="pres">
      <dgm:prSet presAssocID="{B1D0C32F-F368-4AA7-B59E-2EB0A5E6D9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344694B-51F0-43EA-B37D-0FA8F45C9310}" type="pres">
      <dgm:prSet presAssocID="{D7B449F6-ADCE-40C0-84D7-3F81020317C0}" presName="hierRoot1" presStyleCnt="0"/>
      <dgm:spPr/>
    </dgm:pt>
    <dgm:pt modelId="{BC49F3A0-895C-451A-BFFE-6E483A6BB284}" type="pres">
      <dgm:prSet presAssocID="{D7B449F6-ADCE-40C0-84D7-3F81020317C0}" presName="composite" presStyleCnt="0"/>
      <dgm:spPr/>
    </dgm:pt>
    <dgm:pt modelId="{51A9938A-4326-4DC7-86E5-24854F114366}" type="pres">
      <dgm:prSet presAssocID="{D7B449F6-ADCE-40C0-84D7-3F81020317C0}" presName="background" presStyleLbl="node0" presStyleIdx="0" presStyleCnt="1"/>
      <dgm:spPr/>
    </dgm:pt>
    <dgm:pt modelId="{24FC5893-4C89-476C-9228-C6AAFA4E46EF}" type="pres">
      <dgm:prSet presAssocID="{D7B449F6-ADCE-40C0-84D7-3F81020317C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8FA43D-B8A5-436D-AA93-CD7A4AA38501}" type="pres">
      <dgm:prSet presAssocID="{D7B449F6-ADCE-40C0-84D7-3F81020317C0}" presName="hierChild2" presStyleCnt="0"/>
      <dgm:spPr/>
    </dgm:pt>
    <dgm:pt modelId="{B874D815-1AD7-4F85-A5F4-FE23EAFF02F1}" type="pres">
      <dgm:prSet presAssocID="{393C4C00-176F-4F82-A2E1-A6198F13F44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A8A0A17-54A5-4F94-BA6E-4F7A57F120A2}" type="pres">
      <dgm:prSet presAssocID="{5034D70B-13EB-4859-A29D-A4EA8B3F8D02}" presName="hierRoot2" presStyleCnt="0"/>
      <dgm:spPr/>
    </dgm:pt>
    <dgm:pt modelId="{CDC9B8F1-962F-4EC3-801C-199E448BE23A}" type="pres">
      <dgm:prSet presAssocID="{5034D70B-13EB-4859-A29D-A4EA8B3F8D02}" presName="composite2" presStyleCnt="0"/>
      <dgm:spPr/>
    </dgm:pt>
    <dgm:pt modelId="{EA86B02C-9F4A-4A47-9FDB-1501DA79D960}" type="pres">
      <dgm:prSet presAssocID="{5034D70B-13EB-4859-A29D-A4EA8B3F8D02}" presName="background2" presStyleLbl="node2" presStyleIdx="0" presStyleCnt="2"/>
      <dgm:spPr/>
    </dgm:pt>
    <dgm:pt modelId="{AADFFE5A-B87F-4558-A2C9-CFC2EB6B51E8}" type="pres">
      <dgm:prSet presAssocID="{5034D70B-13EB-4859-A29D-A4EA8B3F8D0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E7C07B-3AB9-42E2-A92B-6E00FA648107}" type="pres">
      <dgm:prSet presAssocID="{5034D70B-13EB-4859-A29D-A4EA8B3F8D02}" presName="hierChild3" presStyleCnt="0"/>
      <dgm:spPr/>
    </dgm:pt>
    <dgm:pt modelId="{0BAC9E6D-4BC3-44A1-B165-174FC86F126C}" type="pres">
      <dgm:prSet presAssocID="{1A315A52-E524-48C7-B7B7-BEA504BBDD76}" presName="Name17" presStyleLbl="parChTrans1D3" presStyleIdx="0" presStyleCnt="3"/>
      <dgm:spPr/>
      <dgm:t>
        <a:bodyPr/>
        <a:lstStyle/>
        <a:p>
          <a:endParaRPr lang="ru-RU"/>
        </a:p>
      </dgm:t>
    </dgm:pt>
    <dgm:pt modelId="{9A553FF9-DABB-4638-8E07-0F5B84A51BE9}" type="pres">
      <dgm:prSet presAssocID="{A97AC8F4-2BA9-4905-A424-F1882BED22E4}" presName="hierRoot3" presStyleCnt="0"/>
      <dgm:spPr/>
    </dgm:pt>
    <dgm:pt modelId="{FCEC57FC-64B8-4BBD-B3F4-35CB67C1D121}" type="pres">
      <dgm:prSet presAssocID="{A97AC8F4-2BA9-4905-A424-F1882BED22E4}" presName="composite3" presStyleCnt="0"/>
      <dgm:spPr/>
    </dgm:pt>
    <dgm:pt modelId="{94804017-A0E2-4668-98DA-6E52AB4E9E8F}" type="pres">
      <dgm:prSet presAssocID="{A97AC8F4-2BA9-4905-A424-F1882BED22E4}" presName="background3" presStyleLbl="node3" presStyleIdx="0" presStyleCnt="3"/>
      <dgm:spPr/>
    </dgm:pt>
    <dgm:pt modelId="{38CDC4A1-1D4F-4F1B-93A8-F4E5B340AD4A}" type="pres">
      <dgm:prSet presAssocID="{A97AC8F4-2BA9-4905-A424-F1882BED22E4}" presName="text3" presStyleLbl="fgAcc3" presStyleIdx="0" presStyleCnt="3" custScaleX="109826" custScaleY="1001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2BC942-BC8D-47B2-8699-5076E1B93D23}" type="pres">
      <dgm:prSet presAssocID="{A97AC8F4-2BA9-4905-A424-F1882BED22E4}" presName="hierChild4" presStyleCnt="0"/>
      <dgm:spPr/>
    </dgm:pt>
    <dgm:pt modelId="{19D94EBB-6F15-4572-8282-FDB44925680B}" type="pres">
      <dgm:prSet presAssocID="{61E9FD24-A92F-4C53-B764-A4A068C83A8B}" presName="Name17" presStyleLbl="parChTrans1D3" presStyleIdx="1" presStyleCnt="3"/>
      <dgm:spPr/>
      <dgm:t>
        <a:bodyPr/>
        <a:lstStyle/>
        <a:p>
          <a:endParaRPr lang="ru-RU"/>
        </a:p>
      </dgm:t>
    </dgm:pt>
    <dgm:pt modelId="{C29A8E9A-5B3A-4819-ADF9-7DF46D91846C}" type="pres">
      <dgm:prSet presAssocID="{2DDE8704-4579-47F2-A363-95C072A00FD6}" presName="hierRoot3" presStyleCnt="0"/>
      <dgm:spPr/>
    </dgm:pt>
    <dgm:pt modelId="{5AAFC1A7-BD89-4C82-8955-9FC8CFABFA7B}" type="pres">
      <dgm:prSet presAssocID="{2DDE8704-4579-47F2-A363-95C072A00FD6}" presName="composite3" presStyleCnt="0"/>
      <dgm:spPr/>
    </dgm:pt>
    <dgm:pt modelId="{2DA0B9EA-415D-46D7-BFF1-309C5FE92D4E}" type="pres">
      <dgm:prSet presAssocID="{2DDE8704-4579-47F2-A363-95C072A00FD6}" presName="background3" presStyleLbl="node3" presStyleIdx="1" presStyleCnt="3"/>
      <dgm:spPr/>
    </dgm:pt>
    <dgm:pt modelId="{1017D685-DC96-49FD-A180-C88A7689BEF0}" type="pres">
      <dgm:prSet presAssocID="{2DDE8704-4579-47F2-A363-95C072A00FD6}" presName="text3" presStyleLbl="fgAcc3" presStyleIdx="1" presStyleCnt="3" custScaleX="1051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C305A8-07F7-49EC-AA33-8C4CF88CBAA1}" type="pres">
      <dgm:prSet presAssocID="{2DDE8704-4579-47F2-A363-95C072A00FD6}" presName="hierChild4" presStyleCnt="0"/>
      <dgm:spPr/>
    </dgm:pt>
    <dgm:pt modelId="{DC595D08-F1AB-4DF6-8B76-EDE232F14EBE}" type="pres">
      <dgm:prSet presAssocID="{4DFA7836-F58D-448A-BDB7-1C7BF66AC916}" presName="Name10" presStyleLbl="parChTrans1D2" presStyleIdx="1" presStyleCnt="2"/>
      <dgm:spPr/>
      <dgm:t>
        <a:bodyPr/>
        <a:lstStyle/>
        <a:p>
          <a:endParaRPr lang="ru-RU"/>
        </a:p>
      </dgm:t>
    </dgm:pt>
    <dgm:pt modelId="{199FA376-3C06-48ED-AC8D-1041891923A8}" type="pres">
      <dgm:prSet presAssocID="{425046A0-BB2E-44F0-811B-9B945FE2A636}" presName="hierRoot2" presStyleCnt="0"/>
      <dgm:spPr/>
    </dgm:pt>
    <dgm:pt modelId="{12017595-FC2C-4216-9D3E-5BAAF025F816}" type="pres">
      <dgm:prSet presAssocID="{425046A0-BB2E-44F0-811B-9B945FE2A636}" presName="composite2" presStyleCnt="0"/>
      <dgm:spPr/>
    </dgm:pt>
    <dgm:pt modelId="{11442123-0CFD-444C-BC75-10E0F553FA56}" type="pres">
      <dgm:prSet presAssocID="{425046A0-BB2E-44F0-811B-9B945FE2A636}" presName="background2" presStyleLbl="node2" presStyleIdx="1" presStyleCnt="2"/>
      <dgm:spPr/>
    </dgm:pt>
    <dgm:pt modelId="{46FAB0D7-2A53-4B02-8880-1673210F4051}" type="pres">
      <dgm:prSet presAssocID="{425046A0-BB2E-44F0-811B-9B945FE2A63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7723E3-F99F-460B-BEA9-0748474AABA3}" type="pres">
      <dgm:prSet presAssocID="{425046A0-BB2E-44F0-811B-9B945FE2A636}" presName="hierChild3" presStyleCnt="0"/>
      <dgm:spPr/>
    </dgm:pt>
    <dgm:pt modelId="{402C0DD2-2702-4E8A-83A5-414EF98BEA5F}" type="pres">
      <dgm:prSet presAssocID="{6F107958-FFE0-4A28-AD6A-38B965D6ECC1}" presName="Name17" presStyleLbl="parChTrans1D3" presStyleIdx="2" presStyleCnt="3"/>
      <dgm:spPr/>
      <dgm:t>
        <a:bodyPr/>
        <a:lstStyle/>
        <a:p>
          <a:endParaRPr lang="ru-RU"/>
        </a:p>
      </dgm:t>
    </dgm:pt>
    <dgm:pt modelId="{1F0C0583-BD6D-4C1F-92EA-056ABC61B6B2}" type="pres">
      <dgm:prSet presAssocID="{629A9DCB-712C-4D44-9772-D3B8A0D57E7F}" presName="hierRoot3" presStyleCnt="0"/>
      <dgm:spPr/>
    </dgm:pt>
    <dgm:pt modelId="{C228D686-BF9E-4879-8FE1-BFBB879F8D78}" type="pres">
      <dgm:prSet presAssocID="{629A9DCB-712C-4D44-9772-D3B8A0D57E7F}" presName="composite3" presStyleCnt="0"/>
      <dgm:spPr/>
    </dgm:pt>
    <dgm:pt modelId="{FCDCE81A-BC69-4222-8AAF-A163BC64A390}" type="pres">
      <dgm:prSet presAssocID="{629A9DCB-712C-4D44-9772-D3B8A0D57E7F}" presName="background3" presStyleLbl="node3" presStyleIdx="2" presStyleCnt="3"/>
      <dgm:spPr/>
    </dgm:pt>
    <dgm:pt modelId="{C6A8877A-2C5A-409D-90B1-F5EE24246567}" type="pres">
      <dgm:prSet presAssocID="{629A9DCB-712C-4D44-9772-D3B8A0D57E7F}" presName="text3" presStyleLbl="fgAcc3" presStyleIdx="2" presStyleCnt="3" custScaleX="141630" custScaleY="135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F05CAA-E0F8-4995-B1C6-05143A39B37E}" type="pres">
      <dgm:prSet presAssocID="{629A9DCB-712C-4D44-9772-D3B8A0D57E7F}" presName="hierChild4" presStyleCnt="0"/>
      <dgm:spPr/>
    </dgm:pt>
  </dgm:ptLst>
  <dgm:cxnLst>
    <dgm:cxn modelId="{C4FCBEC6-9894-4D9F-845A-6852A83328BB}" type="presOf" srcId="{61E9FD24-A92F-4C53-B764-A4A068C83A8B}" destId="{19D94EBB-6F15-4572-8282-FDB44925680B}" srcOrd="0" destOrd="0" presId="urn:microsoft.com/office/officeart/2005/8/layout/hierarchy1"/>
    <dgm:cxn modelId="{D8214282-2841-4F77-AEF1-879B2577561E}" type="presOf" srcId="{2DDE8704-4579-47F2-A363-95C072A00FD6}" destId="{1017D685-DC96-49FD-A180-C88A7689BEF0}" srcOrd="0" destOrd="0" presId="urn:microsoft.com/office/officeart/2005/8/layout/hierarchy1"/>
    <dgm:cxn modelId="{5DA27C77-4053-4E63-B868-ABC6C56DF1BC}" srcId="{D7B449F6-ADCE-40C0-84D7-3F81020317C0}" destId="{5034D70B-13EB-4859-A29D-A4EA8B3F8D02}" srcOrd="0" destOrd="0" parTransId="{393C4C00-176F-4F82-A2E1-A6198F13F44B}" sibTransId="{27D58D3A-4B15-4D01-85C5-97D08794B841}"/>
    <dgm:cxn modelId="{895259B8-9CE3-47F3-B9CE-CB4E600361C0}" type="presOf" srcId="{D7B449F6-ADCE-40C0-84D7-3F81020317C0}" destId="{24FC5893-4C89-476C-9228-C6AAFA4E46EF}" srcOrd="0" destOrd="0" presId="urn:microsoft.com/office/officeart/2005/8/layout/hierarchy1"/>
    <dgm:cxn modelId="{069CE567-F360-449B-A698-A486107F2CDE}" srcId="{D7B449F6-ADCE-40C0-84D7-3F81020317C0}" destId="{425046A0-BB2E-44F0-811B-9B945FE2A636}" srcOrd="1" destOrd="0" parTransId="{4DFA7836-F58D-448A-BDB7-1C7BF66AC916}" sibTransId="{74ACB040-40BC-4F3D-980E-9509FE3A7117}"/>
    <dgm:cxn modelId="{0674DD56-B70C-40AE-AFAF-77C0F0F476EE}" type="presOf" srcId="{1A315A52-E524-48C7-B7B7-BEA504BBDD76}" destId="{0BAC9E6D-4BC3-44A1-B165-174FC86F126C}" srcOrd="0" destOrd="0" presId="urn:microsoft.com/office/officeart/2005/8/layout/hierarchy1"/>
    <dgm:cxn modelId="{41D84E50-DC1B-4EFA-855C-D325064DEDB0}" srcId="{5034D70B-13EB-4859-A29D-A4EA8B3F8D02}" destId="{A97AC8F4-2BA9-4905-A424-F1882BED22E4}" srcOrd="0" destOrd="0" parTransId="{1A315A52-E524-48C7-B7B7-BEA504BBDD76}" sibTransId="{CDB82A2D-FF6C-42E0-BD49-F4E2C38F7E51}"/>
    <dgm:cxn modelId="{B534E7BD-7A17-4FB5-BA5B-A817E9F0916A}" type="presOf" srcId="{393C4C00-176F-4F82-A2E1-A6198F13F44B}" destId="{B874D815-1AD7-4F85-A5F4-FE23EAFF02F1}" srcOrd="0" destOrd="0" presId="urn:microsoft.com/office/officeart/2005/8/layout/hierarchy1"/>
    <dgm:cxn modelId="{171E0A57-8D22-4476-9BFA-8BBB284E18DD}" type="presOf" srcId="{6F107958-FFE0-4A28-AD6A-38B965D6ECC1}" destId="{402C0DD2-2702-4E8A-83A5-414EF98BEA5F}" srcOrd="0" destOrd="0" presId="urn:microsoft.com/office/officeart/2005/8/layout/hierarchy1"/>
    <dgm:cxn modelId="{1D55260B-DF73-4DB1-86B2-6D53C321F453}" type="presOf" srcId="{5034D70B-13EB-4859-A29D-A4EA8B3F8D02}" destId="{AADFFE5A-B87F-4558-A2C9-CFC2EB6B51E8}" srcOrd="0" destOrd="0" presId="urn:microsoft.com/office/officeart/2005/8/layout/hierarchy1"/>
    <dgm:cxn modelId="{E535991D-DACA-4BE4-B4C3-8281609E26C1}" srcId="{425046A0-BB2E-44F0-811B-9B945FE2A636}" destId="{629A9DCB-712C-4D44-9772-D3B8A0D57E7F}" srcOrd="0" destOrd="0" parTransId="{6F107958-FFE0-4A28-AD6A-38B965D6ECC1}" sibTransId="{3E59CCCB-DC63-4974-9FF1-6698E6521923}"/>
    <dgm:cxn modelId="{7217C97B-ECC4-48A8-A45E-B710E5C1D332}" srcId="{5034D70B-13EB-4859-A29D-A4EA8B3F8D02}" destId="{2DDE8704-4579-47F2-A363-95C072A00FD6}" srcOrd="1" destOrd="0" parTransId="{61E9FD24-A92F-4C53-B764-A4A068C83A8B}" sibTransId="{CEE7E8D1-DEA3-45C9-976A-39192772910F}"/>
    <dgm:cxn modelId="{76F034C5-1E3C-4D27-8486-E29C85D81DB6}" type="presOf" srcId="{629A9DCB-712C-4D44-9772-D3B8A0D57E7F}" destId="{C6A8877A-2C5A-409D-90B1-F5EE24246567}" srcOrd="0" destOrd="0" presId="urn:microsoft.com/office/officeart/2005/8/layout/hierarchy1"/>
    <dgm:cxn modelId="{145E2ADA-1621-4D76-A67A-5F3FD7296ABF}" type="presOf" srcId="{B1D0C32F-F368-4AA7-B59E-2EB0A5E6D9F9}" destId="{1B1E7BC1-31BC-4F1E-AB58-10F2CD9CD8B5}" srcOrd="0" destOrd="0" presId="urn:microsoft.com/office/officeart/2005/8/layout/hierarchy1"/>
    <dgm:cxn modelId="{468DCD33-0196-4C7A-B8EA-EF93A19FCDB4}" srcId="{B1D0C32F-F368-4AA7-B59E-2EB0A5E6D9F9}" destId="{D7B449F6-ADCE-40C0-84D7-3F81020317C0}" srcOrd="0" destOrd="0" parTransId="{F29A4053-1449-4F86-9F3E-56FFF27ECA2D}" sibTransId="{7B6EA55D-F9A0-445D-9217-F574035E91B1}"/>
    <dgm:cxn modelId="{3C8F4EB9-DC30-4834-BF6B-D4D53BF67EA0}" type="presOf" srcId="{A97AC8F4-2BA9-4905-A424-F1882BED22E4}" destId="{38CDC4A1-1D4F-4F1B-93A8-F4E5B340AD4A}" srcOrd="0" destOrd="0" presId="urn:microsoft.com/office/officeart/2005/8/layout/hierarchy1"/>
    <dgm:cxn modelId="{829FEBE4-4EA6-426A-A7D3-66DDDCD80AE0}" type="presOf" srcId="{425046A0-BB2E-44F0-811B-9B945FE2A636}" destId="{46FAB0D7-2A53-4B02-8880-1673210F4051}" srcOrd="0" destOrd="0" presId="urn:microsoft.com/office/officeart/2005/8/layout/hierarchy1"/>
    <dgm:cxn modelId="{9E409133-9181-4007-9DEB-F7D760372BB7}" type="presOf" srcId="{4DFA7836-F58D-448A-BDB7-1C7BF66AC916}" destId="{DC595D08-F1AB-4DF6-8B76-EDE232F14EBE}" srcOrd="0" destOrd="0" presId="urn:microsoft.com/office/officeart/2005/8/layout/hierarchy1"/>
    <dgm:cxn modelId="{5E642B6A-EB59-468A-A5A8-BD004EA6A9E4}" type="presParOf" srcId="{1B1E7BC1-31BC-4F1E-AB58-10F2CD9CD8B5}" destId="{0344694B-51F0-43EA-B37D-0FA8F45C9310}" srcOrd="0" destOrd="0" presId="urn:microsoft.com/office/officeart/2005/8/layout/hierarchy1"/>
    <dgm:cxn modelId="{04407BFF-95DF-4BF0-A657-5E0218DCA601}" type="presParOf" srcId="{0344694B-51F0-43EA-B37D-0FA8F45C9310}" destId="{BC49F3A0-895C-451A-BFFE-6E483A6BB284}" srcOrd="0" destOrd="0" presId="urn:microsoft.com/office/officeart/2005/8/layout/hierarchy1"/>
    <dgm:cxn modelId="{DC8558B8-B61F-4FCC-AC1D-BFFC1F9432FE}" type="presParOf" srcId="{BC49F3A0-895C-451A-BFFE-6E483A6BB284}" destId="{51A9938A-4326-4DC7-86E5-24854F114366}" srcOrd="0" destOrd="0" presId="urn:microsoft.com/office/officeart/2005/8/layout/hierarchy1"/>
    <dgm:cxn modelId="{610A49BA-FAEB-452A-A31B-4F253FDE3D2C}" type="presParOf" srcId="{BC49F3A0-895C-451A-BFFE-6E483A6BB284}" destId="{24FC5893-4C89-476C-9228-C6AAFA4E46EF}" srcOrd="1" destOrd="0" presId="urn:microsoft.com/office/officeart/2005/8/layout/hierarchy1"/>
    <dgm:cxn modelId="{2A7D9D8D-5E4D-4BF1-90C0-5D3EE49F7C1E}" type="presParOf" srcId="{0344694B-51F0-43EA-B37D-0FA8F45C9310}" destId="{CE8FA43D-B8A5-436D-AA93-CD7A4AA38501}" srcOrd="1" destOrd="0" presId="urn:microsoft.com/office/officeart/2005/8/layout/hierarchy1"/>
    <dgm:cxn modelId="{F28BFEDA-CCB4-4908-BFA6-BD1944CD0EA9}" type="presParOf" srcId="{CE8FA43D-B8A5-436D-AA93-CD7A4AA38501}" destId="{B874D815-1AD7-4F85-A5F4-FE23EAFF02F1}" srcOrd="0" destOrd="0" presId="urn:microsoft.com/office/officeart/2005/8/layout/hierarchy1"/>
    <dgm:cxn modelId="{FB959C37-AFA2-4F72-BCF6-646170986CD1}" type="presParOf" srcId="{CE8FA43D-B8A5-436D-AA93-CD7A4AA38501}" destId="{5A8A0A17-54A5-4F94-BA6E-4F7A57F120A2}" srcOrd="1" destOrd="0" presId="urn:microsoft.com/office/officeart/2005/8/layout/hierarchy1"/>
    <dgm:cxn modelId="{1C754F45-1747-484E-AB20-CB07C2BE762A}" type="presParOf" srcId="{5A8A0A17-54A5-4F94-BA6E-4F7A57F120A2}" destId="{CDC9B8F1-962F-4EC3-801C-199E448BE23A}" srcOrd="0" destOrd="0" presId="urn:microsoft.com/office/officeart/2005/8/layout/hierarchy1"/>
    <dgm:cxn modelId="{18ABC3C9-04CF-498D-B4CE-A674F8E3E622}" type="presParOf" srcId="{CDC9B8F1-962F-4EC3-801C-199E448BE23A}" destId="{EA86B02C-9F4A-4A47-9FDB-1501DA79D960}" srcOrd="0" destOrd="0" presId="urn:microsoft.com/office/officeart/2005/8/layout/hierarchy1"/>
    <dgm:cxn modelId="{22C38B52-22BD-47F7-993B-C40BFAD722D9}" type="presParOf" srcId="{CDC9B8F1-962F-4EC3-801C-199E448BE23A}" destId="{AADFFE5A-B87F-4558-A2C9-CFC2EB6B51E8}" srcOrd="1" destOrd="0" presId="urn:microsoft.com/office/officeart/2005/8/layout/hierarchy1"/>
    <dgm:cxn modelId="{1AA6DC8A-2845-4DE6-869D-2178881355C0}" type="presParOf" srcId="{5A8A0A17-54A5-4F94-BA6E-4F7A57F120A2}" destId="{01E7C07B-3AB9-42E2-A92B-6E00FA648107}" srcOrd="1" destOrd="0" presId="urn:microsoft.com/office/officeart/2005/8/layout/hierarchy1"/>
    <dgm:cxn modelId="{CE57A746-AD38-4C31-A1A0-9A97AEA41F10}" type="presParOf" srcId="{01E7C07B-3AB9-42E2-A92B-6E00FA648107}" destId="{0BAC9E6D-4BC3-44A1-B165-174FC86F126C}" srcOrd="0" destOrd="0" presId="urn:microsoft.com/office/officeart/2005/8/layout/hierarchy1"/>
    <dgm:cxn modelId="{2D98AAEC-3D17-409F-9E8A-D7C83C3F3990}" type="presParOf" srcId="{01E7C07B-3AB9-42E2-A92B-6E00FA648107}" destId="{9A553FF9-DABB-4638-8E07-0F5B84A51BE9}" srcOrd="1" destOrd="0" presId="urn:microsoft.com/office/officeart/2005/8/layout/hierarchy1"/>
    <dgm:cxn modelId="{C33D7006-9FFE-4EF2-909C-717A4E458D52}" type="presParOf" srcId="{9A553FF9-DABB-4638-8E07-0F5B84A51BE9}" destId="{FCEC57FC-64B8-4BBD-B3F4-35CB67C1D121}" srcOrd="0" destOrd="0" presId="urn:microsoft.com/office/officeart/2005/8/layout/hierarchy1"/>
    <dgm:cxn modelId="{866C571C-8FC6-4C67-BAAB-AC74B02F0050}" type="presParOf" srcId="{FCEC57FC-64B8-4BBD-B3F4-35CB67C1D121}" destId="{94804017-A0E2-4668-98DA-6E52AB4E9E8F}" srcOrd="0" destOrd="0" presId="urn:microsoft.com/office/officeart/2005/8/layout/hierarchy1"/>
    <dgm:cxn modelId="{512A8B6B-659F-4B2D-AF05-E15BE35D6262}" type="presParOf" srcId="{FCEC57FC-64B8-4BBD-B3F4-35CB67C1D121}" destId="{38CDC4A1-1D4F-4F1B-93A8-F4E5B340AD4A}" srcOrd="1" destOrd="0" presId="urn:microsoft.com/office/officeart/2005/8/layout/hierarchy1"/>
    <dgm:cxn modelId="{EB863934-D798-4C13-A9EA-89BA042C43F3}" type="presParOf" srcId="{9A553FF9-DABB-4638-8E07-0F5B84A51BE9}" destId="{442BC942-BC8D-47B2-8699-5076E1B93D23}" srcOrd="1" destOrd="0" presId="urn:microsoft.com/office/officeart/2005/8/layout/hierarchy1"/>
    <dgm:cxn modelId="{58757DBE-7B15-43E7-BA8A-F49254B042D1}" type="presParOf" srcId="{01E7C07B-3AB9-42E2-A92B-6E00FA648107}" destId="{19D94EBB-6F15-4572-8282-FDB44925680B}" srcOrd="2" destOrd="0" presId="urn:microsoft.com/office/officeart/2005/8/layout/hierarchy1"/>
    <dgm:cxn modelId="{F9A6CCD5-6B6F-484D-86BC-CFA0B88FBE70}" type="presParOf" srcId="{01E7C07B-3AB9-42E2-A92B-6E00FA648107}" destId="{C29A8E9A-5B3A-4819-ADF9-7DF46D91846C}" srcOrd="3" destOrd="0" presId="urn:microsoft.com/office/officeart/2005/8/layout/hierarchy1"/>
    <dgm:cxn modelId="{07110EF2-686B-4EBF-B6B9-BE22A565BE7D}" type="presParOf" srcId="{C29A8E9A-5B3A-4819-ADF9-7DF46D91846C}" destId="{5AAFC1A7-BD89-4C82-8955-9FC8CFABFA7B}" srcOrd="0" destOrd="0" presId="urn:microsoft.com/office/officeart/2005/8/layout/hierarchy1"/>
    <dgm:cxn modelId="{4CD5E483-1FCA-4DE6-AA83-942147E9CE76}" type="presParOf" srcId="{5AAFC1A7-BD89-4C82-8955-9FC8CFABFA7B}" destId="{2DA0B9EA-415D-46D7-BFF1-309C5FE92D4E}" srcOrd="0" destOrd="0" presId="urn:microsoft.com/office/officeart/2005/8/layout/hierarchy1"/>
    <dgm:cxn modelId="{6C1E8509-9D58-4249-AAF8-AE2A1E495585}" type="presParOf" srcId="{5AAFC1A7-BD89-4C82-8955-9FC8CFABFA7B}" destId="{1017D685-DC96-49FD-A180-C88A7689BEF0}" srcOrd="1" destOrd="0" presId="urn:microsoft.com/office/officeart/2005/8/layout/hierarchy1"/>
    <dgm:cxn modelId="{EC4D53BF-FEEA-4CDB-A932-B43F9B57F4DD}" type="presParOf" srcId="{C29A8E9A-5B3A-4819-ADF9-7DF46D91846C}" destId="{41C305A8-07F7-49EC-AA33-8C4CF88CBAA1}" srcOrd="1" destOrd="0" presId="urn:microsoft.com/office/officeart/2005/8/layout/hierarchy1"/>
    <dgm:cxn modelId="{F549E061-3D72-4877-9303-E4FC0DAF2056}" type="presParOf" srcId="{CE8FA43D-B8A5-436D-AA93-CD7A4AA38501}" destId="{DC595D08-F1AB-4DF6-8B76-EDE232F14EBE}" srcOrd="2" destOrd="0" presId="urn:microsoft.com/office/officeart/2005/8/layout/hierarchy1"/>
    <dgm:cxn modelId="{70FE097B-EC31-4480-9A96-B1C314AD40C5}" type="presParOf" srcId="{CE8FA43D-B8A5-436D-AA93-CD7A4AA38501}" destId="{199FA376-3C06-48ED-AC8D-1041891923A8}" srcOrd="3" destOrd="0" presId="urn:microsoft.com/office/officeart/2005/8/layout/hierarchy1"/>
    <dgm:cxn modelId="{F95992E8-D355-493E-A26C-F48894AFD119}" type="presParOf" srcId="{199FA376-3C06-48ED-AC8D-1041891923A8}" destId="{12017595-FC2C-4216-9D3E-5BAAF025F816}" srcOrd="0" destOrd="0" presId="urn:microsoft.com/office/officeart/2005/8/layout/hierarchy1"/>
    <dgm:cxn modelId="{6CEB78A5-DABF-4A27-9E52-09855A061FE4}" type="presParOf" srcId="{12017595-FC2C-4216-9D3E-5BAAF025F816}" destId="{11442123-0CFD-444C-BC75-10E0F553FA56}" srcOrd="0" destOrd="0" presId="urn:microsoft.com/office/officeart/2005/8/layout/hierarchy1"/>
    <dgm:cxn modelId="{5642A40E-5E80-45C3-9C77-3B01BF1CC388}" type="presParOf" srcId="{12017595-FC2C-4216-9D3E-5BAAF025F816}" destId="{46FAB0D7-2A53-4B02-8880-1673210F4051}" srcOrd="1" destOrd="0" presId="urn:microsoft.com/office/officeart/2005/8/layout/hierarchy1"/>
    <dgm:cxn modelId="{5FF09756-2410-462D-B0CE-81275BEFEB64}" type="presParOf" srcId="{199FA376-3C06-48ED-AC8D-1041891923A8}" destId="{6A7723E3-F99F-460B-BEA9-0748474AABA3}" srcOrd="1" destOrd="0" presId="urn:microsoft.com/office/officeart/2005/8/layout/hierarchy1"/>
    <dgm:cxn modelId="{4181C8E2-73F5-4B72-8976-E616A2CE256B}" type="presParOf" srcId="{6A7723E3-F99F-460B-BEA9-0748474AABA3}" destId="{402C0DD2-2702-4E8A-83A5-414EF98BEA5F}" srcOrd="0" destOrd="0" presId="urn:microsoft.com/office/officeart/2005/8/layout/hierarchy1"/>
    <dgm:cxn modelId="{54F5B06B-1D04-4439-933C-07794D0D174E}" type="presParOf" srcId="{6A7723E3-F99F-460B-BEA9-0748474AABA3}" destId="{1F0C0583-BD6D-4C1F-92EA-056ABC61B6B2}" srcOrd="1" destOrd="0" presId="urn:microsoft.com/office/officeart/2005/8/layout/hierarchy1"/>
    <dgm:cxn modelId="{84939FD8-BED1-4DC6-B8E6-F74D6CBFE865}" type="presParOf" srcId="{1F0C0583-BD6D-4C1F-92EA-056ABC61B6B2}" destId="{C228D686-BF9E-4879-8FE1-BFBB879F8D78}" srcOrd="0" destOrd="0" presId="urn:microsoft.com/office/officeart/2005/8/layout/hierarchy1"/>
    <dgm:cxn modelId="{A6D90D40-267B-4793-91EB-6C5E03D7770B}" type="presParOf" srcId="{C228D686-BF9E-4879-8FE1-BFBB879F8D78}" destId="{FCDCE81A-BC69-4222-8AAF-A163BC64A390}" srcOrd="0" destOrd="0" presId="urn:microsoft.com/office/officeart/2005/8/layout/hierarchy1"/>
    <dgm:cxn modelId="{91C71EF2-E433-4032-9909-3195667C8893}" type="presParOf" srcId="{C228D686-BF9E-4879-8FE1-BFBB879F8D78}" destId="{C6A8877A-2C5A-409D-90B1-F5EE24246567}" srcOrd="1" destOrd="0" presId="urn:microsoft.com/office/officeart/2005/8/layout/hierarchy1"/>
    <dgm:cxn modelId="{53271E23-C8A2-4033-85F6-B2CBEFD4FF1A}" type="presParOf" srcId="{1F0C0583-BD6D-4C1F-92EA-056ABC61B6B2}" destId="{9EF05CAA-E0F8-4995-B1C6-05143A39B3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21573C-5114-4DB3-B688-EAB48EC6407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4CBE76F-4969-4FCC-9154-BBEB79499412}">
      <dgm:prSet phldrT="[Текст]" custT="1"/>
      <dgm:spPr/>
      <dgm:t>
        <a:bodyPr/>
        <a:lstStyle/>
        <a:p>
          <a:r>
            <a:rPr lang="kk-KZ" sz="1800" b="1">
              <a:latin typeface="Arial" panose="020B0604020202020204" pitchFamily="34" charset="0"/>
              <a:cs typeface="Arial" panose="020B0604020202020204" pitchFamily="34" charset="0"/>
            </a:rPr>
            <a:t>Елдердің мемлекеттік құрылымы </a:t>
          </a:r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8E38F6-D2CA-49A9-93B7-AC5650EA78C7}" type="parTrans" cxnId="{10CFC58E-7EAE-400A-963C-AB9DECB71157}">
      <dgm:prSet/>
      <dgm:spPr/>
      <dgm:t>
        <a:bodyPr/>
        <a:lstStyle/>
        <a:p>
          <a:endParaRPr lang="ru-RU"/>
        </a:p>
      </dgm:t>
    </dgm:pt>
    <dgm:pt modelId="{4C2199A6-CC8B-4F5A-9CD5-E42202D64FCE}" type="sibTrans" cxnId="{10CFC58E-7EAE-400A-963C-AB9DECB71157}">
      <dgm:prSet/>
      <dgm:spPr/>
      <dgm:t>
        <a:bodyPr/>
        <a:lstStyle/>
        <a:p>
          <a:endParaRPr lang="ru-RU"/>
        </a:p>
      </dgm:t>
    </dgm:pt>
    <dgm:pt modelId="{4FD22711-FDE6-4897-BA7A-2019A4216690}">
      <dgm:prSet phldrT="[Текст]" custT="1"/>
      <dgm:spPr/>
      <dgm:t>
        <a:bodyPr/>
        <a:lstStyle/>
        <a:p>
          <a:r>
            <a:rPr lang="kk-KZ" sz="1800">
              <a:latin typeface="Arial" panose="020B0604020202020204" pitchFamily="34" charset="0"/>
              <a:cs typeface="Arial" panose="020B0604020202020204" pitchFamily="34" charset="0"/>
            </a:rPr>
            <a:t>Унитарлы мемлекет</a:t>
          </a:r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BCFBD8-7BF0-4E17-A111-2C4A77228661}" type="parTrans" cxnId="{FDC742B6-1D77-4435-B002-6F3D88A4962F}">
      <dgm:prSet/>
      <dgm:spPr/>
      <dgm:t>
        <a:bodyPr/>
        <a:lstStyle/>
        <a:p>
          <a:endParaRPr lang="ru-RU"/>
        </a:p>
      </dgm:t>
    </dgm:pt>
    <dgm:pt modelId="{53124096-ADC3-463F-A49C-77247AD0B711}" type="sibTrans" cxnId="{FDC742B6-1D77-4435-B002-6F3D88A4962F}">
      <dgm:prSet/>
      <dgm:spPr/>
      <dgm:t>
        <a:bodyPr/>
        <a:lstStyle/>
        <a:p>
          <a:endParaRPr lang="ru-RU"/>
        </a:p>
      </dgm:t>
    </dgm:pt>
    <dgm:pt modelId="{E2B58F63-DF6D-4D1F-9961-3675FA93B283}">
      <dgm:prSet phldrT="[Текст]" custT="1"/>
      <dgm:spPr/>
      <dgm:t>
        <a:bodyPr/>
        <a:lstStyle/>
        <a:p>
          <a:r>
            <a:rPr lang="kk-KZ" sz="1800">
              <a:latin typeface="Arial" panose="020B0604020202020204" pitchFamily="34" charset="0"/>
              <a:cs typeface="Arial" panose="020B0604020202020204" pitchFamily="34" charset="0"/>
            </a:rPr>
            <a:t>Федерациялы мемлекет</a:t>
          </a:r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84CE2F-F64A-4A28-9A70-3AFCBBD9F2F8}" type="parTrans" cxnId="{21E573D4-D220-4BAC-8C6D-3F207A442FA4}">
      <dgm:prSet/>
      <dgm:spPr/>
      <dgm:t>
        <a:bodyPr/>
        <a:lstStyle/>
        <a:p>
          <a:endParaRPr lang="ru-RU"/>
        </a:p>
      </dgm:t>
    </dgm:pt>
    <dgm:pt modelId="{B0C2DF04-2CAA-418D-A850-FED245E0C460}" type="sibTrans" cxnId="{21E573D4-D220-4BAC-8C6D-3F207A442FA4}">
      <dgm:prSet/>
      <dgm:spPr/>
      <dgm:t>
        <a:bodyPr/>
        <a:lstStyle/>
        <a:p>
          <a:endParaRPr lang="ru-RU"/>
        </a:p>
      </dgm:t>
    </dgm:pt>
    <dgm:pt modelId="{009131E6-55F5-4F25-9D7C-0A76007EE566}" type="pres">
      <dgm:prSet presAssocID="{0121573C-5114-4DB3-B688-EAB48EC64079}" presName="compositeShape" presStyleCnt="0">
        <dgm:presLayoutVars>
          <dgm:chMax val="7"/>
          <dgm:dir/>
          <dgm:resizeHandles val="exact"/>
        </dgm:presLayoutVars>
      </dgm:prSet>
      <dgm:spPr/>
    </dgm:pt>
    <dgm:pt modelId="{6F25099D-C2B7-47A8-822B-A8A4382883BA}" type="pres">
      <dgm:prSet presAssocID="{84CBE76F-4969-4FCC-9154-BBEB79499412}" presName="circ1" presStyleLbl="vennNode1" presStyleIdx="0" presStyleCnt="3" custScaleX="130150"/>
      <dgm:spPr/>
      <dgm:t>
        <a:bodyPr/>
        <a:lstStyle/>
        <a:p>
          <a:endParaRPr lang="ru-RU"/>
        </a:p>
      </dgm:t>
    </dgm:pt>
    <dgm:pt modelId="{1D91F6EB-F042-4DEC-AA8F-C1C0A753A706}" type="pres">
      <dgm:prSet presAssocID="{84CBE76F-4969-4FCC-9154-BBEB7949941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86683A-F99C-4066-8E21-4B939A5A99EA}" type="pres">
      <dgm:prSet presAssocID="{4FD22711-FDE6-4897-BA7A-2019A4216690}" presName="circ2" presStyleLbl="vennNode1" presStyleIdx="1" presStyleCnt="3"/>
      <dgm:spPr/>
      <dgm:t>
        <a:bodyPr/>
        <a:lstStyle/>
        <a:p>
          <a:endParaRPr lang="ru-RU"/>
        </a:p>
      </dgm:t>
    </dgm:pt>
    <dgm:pt modelId="{A91036E0-575E-4E08-8AA6-D35C58018FE9}" type="pres">
      <dgm:prSet presAssocID="{4FD22711-FDE6-4897-BA7A-2019A421669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210A5F-A240-48B6-8C04-5F8C1AC13020}" type="pres">
      <dgm:prSet presAssocID="{E2B58F63-DF6D-4D1F-9961-3675FA93B283}" presName="circ3" presStyleLbl="vennNode1" presStyleIdx="2" presStyleCnt="3"/>
      <dgm:spPr/>
      <dgm:t>
        <a:bodyPr/>
        <a:lstStyle/>
        <a:p>
          <a:endParaRPr lang="ru-RU"/>
        </a:p>
      </dgm:t>
    </dgm:pt>
    <dgm:pt modelId="{0A0F69AA-633C-4050-A84A-05946CD09487}" type="pres">
      <dgm:prSet presAssocID="{E2B58F63-DF6D-4D1F-9961-3675FA93B28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75D74-B1E0-45F7-BA84-1F563D540331}" type="presOf" srcId="{84CBE76F-4969-4FCC-9154-BBEB79499412}" destId="{1D91F6EB-F042-4DEC-AA8F-C1C0A753A706}" srcOrd="1" destOrd="0" presId="urn:microsoft.com/office/officeart/2005/8/layout/venn1"/>
    <dgm:cxn modelId="{8E2A5AF9-07C4-4CB6-AFA0-5E4C5FFD423B}" type="presOf" srcId="{E2B58F63-DF6D-4D1F-9961-3675FA93B283}" destId="{0A0F69AA-633C-4050-A84A-05946CD09487}" srcOrd="1" destOrd="0" presId="urn:microsoft.com/office/officeart/2005/8/layout/venn1"/>
    <dgm:cxn modelId="{98CD00E5-48B9-4083-91A7-2E4EAE8A450E}" type="presOf" srcId="{84CBE76F-4969-4FCC-9154-BBEB79499412}" destId="{6F25099D-C2B7-47A8-822B-A8A4382883BA}" srcOrd="0" destOrd="0" presId="urn:microsoft.com/office/officeart/2005/8/layout/venn1"/>
    <dgm:cxn modelId="{10CFC58E-7EAE-400A-963C-AB9DECB71157}" srcId="{0121573C-5114-4DB3-B688-EAB48EC64079}" destId="{84CBE76F-4969-4FCC-9154-BBEB79499412}" srcOrd="0" destOrd="0" parTransId="{DC8E38F6-D2CA-49A9-93B7-AC5650EA78C7}" sibTransId="{4C2199A6-CC8B-4F5A-9CD5-E42202D64FCE}"/>
    <dgm:cxn modelId="{FDC742B6-1D77-4435-B002-6F3D88A4962F}" srcId="{0121573C-5114-4DB3-B688-EAB48EC64079}" destId="{4FD22711-FDE6-4897-BA7A-2019A4216690}" srcOrd="1" destOrd="0" parTransId="{1CBCFBD8-7BF0-4E17-A111-2C4A77228661}" sibTransId="{53124096-ADC3-463F-A49C-77247AD0B711}"/>
    <dgm:cxn modelId="{7F0E8D9B-D7ED-4ADD-AE06-899A52219F41}" type="presOf" srcId="{0121573C-5114-4DB3-B688-EAB48EC64079}" destId="{009131E6-55F5-4F25-9D7C-0A76007EE566}" srcOrd="0" destOrd="0" presId="urn:microsoft.com/office/officeart/2005/8/layout/venn1"/>
    <dgm:cxn modelId="{21E573D4-D220-4BAC-8C6D-3F207A442FA4}" srcId="{0121573C-5114-4DB3-B688-EAB48EC64079}" destId="{E2B58F63-DF6D-4D1F-9961-3675FA93B283}" srcOrd="2" destOrd="0" parTransId="{0084CE2F-F64A-4A28-9A70-3AFCBBD9F2F8}" sibTransId="{B0C2DF04-2CAA-418D-A850-FED245E0C460}"/>
    <dgm:cxn modelId="{D058BEB1-0FDA-493C-9CB5-831EBF30DFAC}" type="presOf" srcId="{4FD22711-FDE6-4897-BA7A-2019A4216690}" destId="{3C86683A-F99C-4066-8E21-4B939A5A99EA}" srcOrd="0" destOrd="0" presId="urn:microsoft.com/office/officeart/2005/8/layout/venn1"/>
    <dgm:cxn modelId="{6AF64E0E-069E-4298-9B8F-9EC49E05B337}" type="presOf" srcId="{4FD22711-FDE6-4897-BA7A-2019A4216690}" destId="{A91036E0-575E-4E08-8AA6-D35C58018FE9}" srcOrd="1" destOrd="0" presId="urn:microsoft.com/office/officeart/2005/8/layout/venn1"/>
    <dgm:cxn modelId="{B71BA88C-19B7-40E2-A445-A25B9D5F8B05}" type="presOf" srcId="{E2B58F63-DF6D-4D1F-9961-3675FA93B283}" destId="{32210A5F-A240-48B6-8C04-5F8C1AC13020}" srcOrd="0" destOrd="0" presId="urn:microsoft.com/office/officeart/2005/8/layout/venn1"/>
    <dgm:cxn modelId="{A1B9CEFE-D11A-40ED-AFA8-63BCC6C26B41}" type="presParOf" srcId="{009131E6-55F5-4F25-9D7C-0A76007EE566}" destId="{6F25099D-C2B7-47A8-822B-A8A4382883BA}" srcOrd="0" destOrd="0" presId="urn:microsoft.com/office/officeart/2005/8/layout/venn1"/>
    <dgm:cxn modelId="{ABBBB718-558B-4D1E-97B2-897FEF2BDE33}" type="presParOf" srcId="{009131E6-55F5-4F25-9D7C-0A76007EE566}" destId="{1D91F6EB-F042-4DEC-AA8F-C1C0A753A706}" srcOrd="1" destOrd="0" presId="urn:microsoft.com/office/officeart/2005/8/layout/venn1"/>
    <dgm:cxn modelId="{22C69989-3FB7-4278-A54F-D99F7718AB61}" type="presParOf" srcId="{009131E6-55F5-4F25-9D7C-0A76007EE566}" destId="{3C86683A-F99C-4066-8E21-4B939A5A99EA}" srcOrd="2" destOrd="0" presId="urn:microsoft.com/office/officeart/2005/8/layout/venn1"/>
    <dgm:cxn modelId="{02451190-5B03-454C-8F8D-0964F31CCE60}" type="presParOf" srcId="{009131E6-55F5-4F25-9D7C-0A76007EE566}" destId="{A91036E0-575E-4E08-8AA6-D35C58018FE9}" srcOrd="3" destOrd="0" presId="urn:microsoft.com/office/officeart/2005/8/layout/venn1"/>
    <dgm:cxn modelId="{90E7C6D6-F965-4440-91DD-5A513DEAE381}" type="presParOf" srcId="{009131E6-55F5-4F25-9D7C-0A76007EE566}" destId="{32210A5F-A240-48B6-8C04-5F8C1AC13020}" srcOrd="4" destOrd="0" presId="urn:microsoft.com/office/officeart/2005/8/layout/venn1"/>
    <dgm:cxn modelId="{3A394116-DD7A-4ABD-B2B0-A9DA7144C170}" type="presParOf" srcId="{009131E6-55F5-4F25-9D7C-0A76007EE566}" destId="{0A0F69AA-633C-4050-A84A-05946CD0948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4B3185-CEF6-44C2-85DD-28EDFB07B037}">
      <dsp:nvSpPr>
        <dsp:cNvPr id="0" name=""/>
        <dsp:cNvSpPr/>
      </dsp:nvSpPr>
      <dsp:spPr>
        <a:xfrm>
          <a:off x="0" y="886329"/>
          <a:ext cx="2071687" cy="769855"/>
        </a:xfrm>
        <a:prstGeom prst="chevron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>
              <a:solidFill>
                <a:srgbClr val="FFFF00"/>
              </a:solidFill>
              <a:latin typeface="+mn-lt"/>
              <a:ea typeface="+mn-ea"/>
              <a:cs typeface="+mn-cs"/>
            </a:rPr>
            <a:t>Ежелгі</a:t>
          </a:r>
          <a:r>
            <a:rPr lang="ru-RU" sz="2800" kern="1200" dirty="0">
              <a:solidFill>
                <a:srgbClr val="FFFF00"/>
              </a:solidFill>
              <a:latin typeface="+mn-lt"/>
              <a:ea typeface="+mn-ea"/>
              <a:cs typeface="+mn-cs"/>
            </a:rPr>
            <a:t> </a:t>
          </a:r>
          <a:r>
            <a:rPr lang="ru-RU" sz="2800" kern="1200" dirty="0" err="1">
              <a:solidFill>
                <a:srgbClr val="FFFF00"/>
              </a:solidFill>
              <a:latin typeface="+mn-lt"/>
              <a:ea typeface="+mn-ea"/>
              <a:cs typeface="+mn-cs"/>
            </a:rPr>
            <a:t>кезең</a:t>
          </a:r>
          <a:endParaRPr lang="ru-RU" sz="2800" kern="1200" dirty="0">
            <a:solidFill>
              <a:srgbClr val="FFFF00"/>
            </a:solidFill>
            <a:latin typeface="+mn-lt"/>
            <a:ea typeface="+mn-ea"/>
            <a:cs typeface="+mn-cs"/>
          </a:endParaRPr>
        </a:p>
      </dsp:txBody>
      <dsp:txXfrm>
        <a:off x="384928" y="886329"/>
        <a:ext cx="1301832" cy="769855"/>
      </dsp:txXfrm>
    </dsp:sp>
    <dsp:sp modelId="{07EE6EA2-E7EF-45B0-88CA-16898814F282}">
      <dsp:nvSpPr>
        <dsp:cNvPr id="0" name=""/>
        <dsp:cNvSpPr/>
      </dsp:nvSpPr>
      <dsp:spPr>
        <a:xfrm>
          <a:off x="1777709" y="901505"/>
          <a:ext cx="3791223" cy="687800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ҚҰЛ ИЕЛЕНУШІЛІК ДӘУІР, Б.З. </a:t>
          </a:r>
          <a:r>
            <a:rPr lang="en-US" sz="1800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V </a:t>
          </a:r>
          <a:r>
            <a:rPr lang="kk-KZ" sz="1800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 ҒАСЫРЫНА </a:t>
          </a:r>
          <a:r>
            <a:rPr lang="kk-KZ" sz="1800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ДЕЙІНГІ АРАЛЫҚ</a:t>
          </a:r>
          <a:endParaRPr lang="ru-RU" sz="1800" kern="1200" dirty="0">
            <a:solidFill>
              <a:srgbClr val="C00000"/>
            </a:solidFill>
            <a:latin typeface="+mn-lt"/>
            <a:ea typeface="+mn-ea"/>
            <a:cs typeface="+mn-cs"/>
          </a:endParaRPr>
        </a:p>
      </dsp:txBody>
      <dsp:txXfrm>
        <a:off x="2121609" y="901505"/>
        <a:ext cx="3103423" cy="687800"/>
      </dsp:txXfrm>
    </dsp:sp>
    <dsp:sp modelId="{3FF2C354-8237-44E8-8A58-1F5559A49317}">
      <dsp:nvSpPr>
        <dsp:cNvPr id="0" name=""/>
        <dsp:cNvSpPr/>
      </dsp:nvSpPr>
      <dsp:spPr>
        <a:xfrm>
          <a:off x="2020" y="1740453"/>
          <a:ext cx="2071687" cy="828674"/>
        </a:xfrm>
        <a:prstGeom prst="chevron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solidFill>
                <a:srgbClr val="FFFF00"/>
              </a:solidFill>
              <a:latin typeface="+mn-lt"/>
              <a:ea typeface="+mn-ea"/>
              <a:cs typeface="+mn-cs"/>
            </a:rPr>
            <a:t>ОРТА ҒАСЫРЛЫҚ  КЕЗЕҢ</a:t>
          </a:r>
        </a:p>
      </dsp:txBody>
      <dsp:txXfrm>
        <a:off x="416357" y="1740453"/>
        <a:ext cx="1243013" cy="828674"/>
      </dsp:txXfrm>
    </dsp:sp>
    <dsp:sp modelId="{94CC1B75-A079-47A5-8E1D-CEF5F0639AED}">
      <dsp:nvSpPr>
        <dsp:cNvPr id="0" name=""/>
        <dsp:cNvSpPr/>
      </dsp:nvSpPr>
      <dsp:spPr>
        <a:xfrm>
          <a:off x="1830618" y="1802203"/>
          <a:ext cx="3485427" cy="687800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Б.З. </a:t>
          </a:r>
          <a:r>
            <a:rPr lang="en-US" sz="1800" b="1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V</a:t>
          </a:r>
          <a:r>
            <a:rPr lang="ru-RU" sz="1800" b="1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 </a:t>
          </a:r>
          <a:r>
            <a:rPr lang="ru-RU" sz="1800" b="1" kern="1200" dirty="0" smtClean="0">
              <a:solidFill>
                <a:srgbClr val="C00000"/>
              </a:solidFill>
              <a:latin typeface="+mn-lt"/>
              <a:ea typeface="+mn-ea"/>
              <a:cs typeface="+mn-cs"/>
            </a:rPr>
            <a:t> ҒАСЫРЫНАН </a:t>
          </a:r>
          <a:r>
            <a:rPr lang="en-US" sz="1800" b="1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XV </a:t>
          </a:r>
          <a:r>
            <a:rPr lang="kk-KZ" sz="1800" b="1" kern="1200" dirty="0">
              <a:solidFill>
                <a:srgbClr val="C00000"/>
              </a:solidFill>
              <a:latin typeface="+mn-lt"/>
              <a:ea typeface="+mn-ea"/>
              <a:cs typeface="+mn-cs"/>
            </a:rPr>
            <a:t>ҒАСЫРҒА ДЕЙІНГІ АРАЛЫҚ</a:t>
          </a:r>
          <a:endParaRPr lang="ru-RU" sz="1800" b="1" kern="1200" dirty="0">
            <a:solidFill>
              <a:srgbClr val="C00000"/>
            </a:solidFill>
            <a:latin typeface="+mn-lt"/>
            <a:ea typeface="+mn-ea"/>
            <a:cs typeface="+mn-cs"/>
          </a:endParaRPr>
        </a:p>
      </dsp:txBody>
      <dsp:txXfrm>
        <a:off x="2174518" y="1802203"/>
        <a:ext cx="2797627" cy="687800"/>
      </dsp:txXfrm>
    </dsp:sp>
    <dsp:sp modelId="{6B7543E7-2430-477A-AE82-DF9731EFC7D3}">
      <dsp:nvSpPr>
        <dsp:cNvPr id="0" name=""/>
        <dsp:cNvSpPr/>
      </dsp:nvSpPr>
      <dsp:spPr>
        <a:xfrm>
          <a:off x="1910189" y="2774856"/>
          <a:ext cx="4092892" cy="687800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XV </a:t>
          </a:r>
          <a:r>
            <a:rPr lang="kk-KZ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</a:t>
          </a:r>
          <a:r>
            <a:rPr lang="en-US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XVI</a:t>
          </a:r>
          <a:r>
            <a:rPr lang="kk-KZ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ҒАСЫРЛАРДАН БАСТАП </a:t>
          </a:r>
          <a:r>
            <a:rPr lang="en-US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XIX </a:t>
          </a:r>
          <a:r>
            <a:rPr lang="kk-KZ" sz="16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ҒАСЫРДЫҢ СОҢЫНА ДЕЙІН СОЗЫЛДЫ</a:t>
          </a:r>
          <a:endParaRPr lang="ru-RU" sz="1600" b="1" kern="12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254089" y="2774856"/>
        <a:ext cx="3405092" cy="687800"/>
      </dsp:txXfrm>
    </dsp:sp>
    <dsp:sp modelId="{22C0497F-CAA5-4564-B650-9F0650F179EB}">
      <dsp:nvSpPr>
        <dsp:cNvPr id="0" name=""/>
        <dsp:cNvSpPr/>
      </dsp:nvSpPr>
      <dsp:spPr>
        <a:xfrm>
          <a:off x="2020" y="2685142"/>
          <a:ext cx="2071687" cy="828674"/>
        </a:xfrm>
        <a:prstGeom prst="chevron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>
              <a:solidFill>
                <a:srgbClr val="FFFF00"/>
              </a:solidFill>
              <a:latin typeface="+mn-lt"/>
              <a:ea typeface="+mn-ea"/>
              <a:cs typeface="+mn-cs"/>
            </a:rPr>
            <a:t>ЖАҢА КЕЗЕҢ</a:t>
          </a:r>
          <a:endParaRPr lang="ru-RU" sz="2400" kern="1200" dirty="0">
            <a:solidFill>
              <a:srgbClr val="FFFF00"/>
            </a:solidFill>
            <a:latin typeface="+mn-lt"/>
            <a:ea typeface="+mn-ea"/>
            <a:cs typeface="+mn-cs"/>
          </a:endParaRPr>
        </a:p>
      </dsp:txBody>
      <dsp:txXfrm>
        <a:off x="416357" y="2685142"/>
        <a:ext cx="1243013" cy="828674"/>
      </dsp:txXfrm>
    </dsp:sp>
    <dsp:sp modelId="{C3EDC8A4-D981-4A6E-8569-9AE3D1CF7394}">
      <dsp:nvSpPr>
        <dsp:cNvPr id="0" name=""/>
        <dsp:cNvSpPr/>
      </dsp:nvSpPr>
      <dsp:spPr>
        <a:xfrm>
          <a:off x="2020" y="3695899"/>
          <a:ext cx="2071687" cy="828674"/>
        </a:xfrm>
        <a:prstGeom prst="chevron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>
              <a:solidFill>
                <a:srgbClr val="FFFF00"/>
              </a:solidFill>
              <a:latin typeface="+mn-lt"/>
              <a:ea typeface="+mn-ea"/>
              <a:cs typeface="+mn-cs"/>
            </a:rPr>
            <a:t>ЖАҢАША КЕЗЕҢ</a:t>
          </a:r>
          <a:endParaRPr lang="ru-RU" sz="2000" b="1" kern="1200" dirty="0">
            <a:solidFill>
              <a:srgbClr val="FFFF00"/>
            </a:solidFill>
            <a:latin typeface="+mn-lt"/>
            <a:ea typeface="+mn-ea"/>
            <a:cs typeface="+mn-cs"/>
          </a:endParaRPr>
        </a:p>
      </dsp:txBody>
      <dsp:txXfrm>
        <a:off x="416357" y="3695899"/>
        <a:ext cx="1243013" cy="828674"/>
      </dsp:txXfrm>
    </dsp:sp>
    <dsp:sp modelId="{A94EBD41-DE91-4532-BB60-1020DC1722EB}">
      <dsp:nvSpPr>
        <dsp:cNvPr id="0" name=""/>
        <dsp:cNvSpPr/>
      </dsp:nvSpPr>
      <dsp:spPr>
        <a:xfrm>
          <a:off x="1804388" y="3766336"/>
          <a:ext cx="1719500" cy="687800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1) 1-ШІ ЖӘНЕ 2-ШІ Д.Ж. СОҒЫСТАР АРАЛЫҒЫ</a:t>
          </a:r>
          <a:endParaRPr lang="ru-RU" sz="1200" b="1" kern="12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148288" y="3766336"/>
        <a:ext cx="1031700" cy="687800"/>
      </dsp:txXfrm>
    </dsp:sp>
    <dsp:sp modelId="{EA517B71-3A43-4809-BF42-7E1C039F0865}">
      <dsp:nvSpPr>
        <dsp:cNvPr id="0" name=""/>
        <dsp:cNvSpPr/>
      </dsp:nvSpPr>
      <dsp:spPr>
        <a:xfrm>
          <a:off x="3283159" y="3766336"/>
          <a:ext cx="1719500" cy="687800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2) 2-ШІ Д.Ж. СОҒЫСТАН КЕЙІНГІ УАҚЫТ</a:t>
          </a:r>
          <a:endParaRPr lang="ru-RU" sz="1400" kern="12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627059" y="3766336"/>
        <a:ext cx="1031700" cy="687800"/>
      </dsp:txXfrm>
    </dsp:sp>
    <dsp:sp modelId="{0BE68B38-305C-469F-8A97-CDD77AA6A56B}">
      <dsp:nvSpPr>
        <dsp:cNvPr id="0" name=""/>
        <dsp:cNvSpPr/>
      </dsp:nvSpPr>
      <dsp:spPr>
        <a:xfrm>
          <a:off x="4746058" y="3677455"/>
          <a:ext cx="2795581" cy="960808"/>
        </a:xfrm>
        <a:prstGeom prst="chevron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3) ҚАЗІРГІ КЕЗЕҢ 1990 ЖЫЛДАН ҚАЗІРГІ КҮНГЕ ДЕЙІН</a:t>
          </a:r>
          <a:endParaRPr lang="ru-RU" sz="1600" kern="1200" dirty="0">
            <a:solidFill>
              <a:srgbClr val="C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226462" y="3677455"/>
        <a:ext cx="1834773" cy="9608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A2901-78A0-49BA-A583-921DA6AE6AC8}">
      <dsp:nvSpPr>
        <dsp:cNvPr id="0" name=""/>
        <dsp:cNvSpPr/>
      </dsp:nvSpPr>
      <dsp:spPr>
        <a:xfrm>
          <a:off x="3396298" y="1849548"/>
          <a:ext cx="2350855" cy="2033585"/>
        </a:xfrm>
        <a:prstGeom prst="hexagon">
          <a:avLst>
            <a:gd name="adj" fmla="val 28570"/>
            <a:gd name="vf" fmla="val 1154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6500" b="1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230</a:t>
          </a:r>
          <a:endParaRPr lang="ru-RU" sz="65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3785868" y="2186542"/>
        <a:ext cx="1571715" cy="1359597"/>
      </dsp:txXfrm>
    </dsp:sp>
    <dsp:sp modelId="{2A8E7219-5F6E-4028-89B3-C0B9683FFA13}">
      <dsp:nvSpPr>
        <dsp:cNvPr id="0" name=""/>
        <dsp:cNvSpPr/>
      </dsp:nvSpPr>
      <dsp:spPr>
        <a:xfrm>
          <a:off x="4868386" y="876614"/>
          <a:ext cx="886971" cy="764242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89049B-F8B7-4565-B9B8-CF8130D5895B}">
      <dsp:nvSpPr>
        <dsp:cNvPr id="0" name=""/>
        <dsp:cNvSpPr/>
      </dsp:nvSpPr>
      <dsp:spPr>
        <a:xfrm>
          <a:off x="3612846" y="0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solidFill>
                <a:srgbClr val="FFC000"/>
              </a:solidFill>
              <a:latin typeface="Calibri"/>
              <a:ea typeface="+mn-ea"/>
              <a:cs typeface="+mn-cs"/>
            </a:rPr>
            <a:t>2017</a:t>
          </a:r>
          <a:endParaRPr lang="kk-KZ" sz="4000" kern="1200" dirty="0">
            <a:solidFill>
              <a:srgbClr val="FFC000"/>
            </a:solidFill>
            <a:latin typeface="Calibri"/>
            <a:ea typeface="+mn-ea"/>
            <a:cs typeface="+mn-cs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193</a:t>
          </a:r>
          <a:endParaRPr lang="ru-RU" sz="4000" kern="1200" dirty="0">
            <a:solidFill>
              <a:srgbClr val="FFFF00"/>
            </a:solidFill>
            <a:latin typeface="Calibri"/>
            <a:ea typeface="+mn-ea"/>
            <a:cs typeface="+mn-cs"/>
          </a:endParaRPr>
        </a:p>
      </dsp:txBody>
      <dsp:txXfrm>
        <a:off x="3932110" y="276201"/>
        <a:ext cx="1287981" cy="1114255"/>
      </dsp:txXfrm>
    </dsp:sp>
    <dsp:sp modelId="{BA60E390-42DA-4630-A376-6530EC926C0F}">
      <dsp:nvSpPr>
        <dsp:cNvPr id="0" name=""/>
        <dsp:cNvSpPr/>
      </dsp:nvSpPr>
      <dsp:spPr>
        <a:xfrm>
          <a:off x="5903550" y="2305341"/>
          <a:ext cx="886971" cy="764242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E9339-C405-4069-8629-3FDF27FB0EE9}">
      <dsp:nvSpPr>
        <dsp:cNvPr id="0" name=""/>
        <dsp:cNvSpPr/>
      </dsp:nvSpPr>
      <dsp:spPr>
        <a:xfrm>
          <a:off x="5379679" y="1025105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C000"/>
              </a:solidFill>
              <a:latin typeface="Calibri"/>
              <a:ea typeface="+mn-ea"/>
              <a:cs typeface="+mn-cs"/>
            </a:rPr>
            <a:t>1900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55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698943" y="1301306"/>
        <a:ext cx="1287981" cy="1114255"/>
      </dsp:txXfrm>
    </dsp:sp>
    <dsp:sp modelId="{77BE8213-A67C-4B4F-AEA1-61F7AFDC601E}">
      <dsp:nvSpPr>
        <dsp:cNvPr id="0" name=""/>
        <dsp:cNvSpPr/>
      </dsp:nvSpPr>
      <dsp:spPr>
        <a:xfrm>
          <a:off x="5184458" y="3918106"/>
          <a:ext cx="886971" cy="764242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77A8FB-0606-4DA2-9716-51B2DD92E476}">
      <dsp:nvSpPr>
        <dsp:cNvPr id="0" name=""/>
        <dsp:cNvSpPr/>
      </dsp:nvSpPr>
      <dsp:spPr>
        <a:xfrm>
          <a:off x="5379679" y="3040345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C000"/>
              </a:solidFill>
              <a:latin typeface="Calibri"/>
              <a:ea typeface="+mn-ea"/>
              <a:cs typeface="+mn-cs"/>
            </a:rPr>
            <a:t>1940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71</a:t>
          </a:r>
          <a:endParaRPr lang="ru-RU" sz="4000" kern="1200" dirty="0">
            <a:solidFill>
              <a:srgbClr val="FFFF00"/>
            </a:solidFill>
            <a:latin typeface="Calibri"/>
            <a:ea typeface="+mn-ea"/>
            <a:cs typeface="+mn-cs"/>
          </a:endParaRPr>
        </a:p>
      </dsp:txBody>
      <dsp:txXfrm>
        <a:off x="5698943" y="3316546"/>
        <a:ext cx="1287981" cy="1114255"/>
      </dsp:txXfrm>
    </dsp:sp>
    <dsp:sp modelId="{F0D7FF14-BAA2-4BF1-8354-E4C806DB6CE3}">
      <dsp:nvSpPr>
        <dsp:cNvPr id="0" name=""/>
        <dsp:cNvSpPr/>
      </dsp:nvSpPr>
      <dsp:spPr>
        <a:xfrm>
          <a:off x="3400673" y="4085517"/>
          <a:ext cx="886971" cy="764242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6FA66E-1160-4099-AAA2-A048B5A52C21}">
      <dsp:nvSpPr>
        <dsp:cNvPr id="0" name=""/>
        <dsp:cNvSpPr/>
      </dsp:nvSpPr>
      <dsp:spPr>
        <a:xfrm>
          <a:off x="3681102" y="4066597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C000"/>
              </a:solidFill>
              <a:latin typeface="Calibri"/>
              <a:ea typeface="+mn-ea"/>
              <a:cs typeface="+mn-cs"/>
            </a:rPr>
            <a:t>1947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81</a:t>
          </a:r>
          <a:endParaRPr lang="ru-RU" sz="4000" kern="1200" dirty="0">
            <a:solidFill>
              <a:srgbClr val="FFFF00"/>
            </a:solidFill>
            <a:latin typeface="Calibri"/>
            <a:ea typeface="+mn-ea"/>
            <a:cs typeface="+mn-cs"/>
          </a:endParaRPr>
        </a:p>
      </dsp:txBody>
      <dsp:txXfrm>
        <a:off x="4000366" y="4342798"/>
        <a:ext cx="1287981" cy="1114255"/>
      </dsp:txXfrm>
    </dsp:sp>
    <dsp:sp modelId="{F2F5B643-FC74-4DA6-A291-3FC9C960C6FA}">
      <dsp:nvSpPr>
        <dsp:cNvPr id="0" name=""/>
        <dsp:cNvSpPr/>
      </dsp:nvSpPr>
      <dsp:spPr>
        <a:xfrm>
          <a:off x="2348557" y="2657363"/>
          <a:ext cx="886971" cy="764242"/>
        </a:xfrm>
        <a:prstGeom prst="hexagon">
          <a:avLst>
            <a:gd name="adj" fmla="val 28900"/>
            <a:gd name="vf" fmla="val 11547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95253-2D65-438E-9292-AF6B5801C242}">
      <dsp:nvSpPr>
        <dsp:cNvPr id="0" name=""/>
        <dsp:cNvSpPr/>
      </dsp:nvSpPr>
      <dsp:spPr>
        <a:xfrm>
          <a:off x="1837810" y="3041491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C000"/>
              </a:solidFill>
              <a:latin typeface="Calibri"/>
              <a:ea typeface="+mn-ea"/>
              <a:cs typeface="+mn-cs"/>
            </a:rPr>
            <a:t>1959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92</a:t>
          </a:r>
          <a:endParaRPr lang="ru-RU" sz="4000" kern="1200" dirty="0">
            <a:solidFill>
              <a:srgbClr val="FFFF00"/>
            </a:solidFill>
            <a:latin typeface="Calibri"/>
            <a:ea typeface="+mn-ea"/>
            <a:cs typeface="+mn-cs"/>
          </a:endParaRPr>
        </a:p>
      </dsp:txBody>
      <dsp:txXfrm>
        <a:off x="2157074" y="3317692"/>
        <a:ext cx="1287981" cy="1114255"/>
      </dsp:txXfrm>
    </dsp:sp>
    <dsp:sp modelId="{EC2BF506-3A7E-46DA-AA94-5D02307009D0}">
      <dsp:nvSpPr>
        <dsp:cNvPr id="0" name=""/>
        <dsp:cNvSpPr/>
      </dsp:nvSpPr>
      <dsp:spPr>
        <a:xfrm>
          <a:off x="1837810" y="1022812"/>
          <a:ext cx="1926509" cy="1666657"/>
        </a:xfrm>
        <a:prstGeom prst="hexagon">
          <a:avLst>
            <a:gd name="adj" fmla="val 28570"/>
            <a:gd name="vf" fmla="val 11547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C000"/>
              </a:solidFill>
              <a:latin typeface="Calibri"/>
              <a:ea typeface="+mn-ea"/>
              <a:cs typeface="+mn-cs"/>
            </a:rPr>
            <a:t>1990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>
              <a:solidFill>
                <a:srgbClr val="FFFF00"/>
              </a:solidFill>
              <a:latin typeface="Calibri"/>
              <a:ea typeface="+mn-ea"/>
              <a:cs typeface="+mn-cs"/>
            </a:rPr>
            <a:t>171</a:t>
          </a:r>
          <a:endParaRPr lang="ru-RU" sz="4000" kern="1200" dirty="0">
            <a:solidFill>
              <a:srgbClr val="FFFF00"/>
            </a:solidFill>
            <a:latin typeface="Calibri"/>
            <a:ea typeface="+mn-ea"/>
            <a:cs typeface="+mn-cs"/>
          </a:endParaRPr>
        </a:p>
      </dsp:txBody>
      <dsp:txXfrm>
        <a:off x="2157074" y="1299013"/>
        <a:ext cx="1287981" cy="1114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82B99-6AA2-42AC-A941-18B5910041E1}">
      <dsp:nvSpPr>
        <dsp:cNvPr id="0" name=""/>
        <dsp:cNvSpPr/>
      </dsp:nvSpPr>
      <dsp:spPr>
        <a:xfrm>
          <a:off x="2894534" y="3429000"/>
          <a:ext cx="710286" cy="2857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5143" y="0"/>
              </a:lnTo>
              <a:lnTo>
                <a:pt x="355143" y="2857358"/>
              </a:lnTo>
              <a:lnTo>
                <a:pt x="710286" y="28573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>
        <a:off x="3176070" y="4784071"/>
        <a:ext cx="147215" cy="147215"/>
      </dsp:txXfrm>
    </dsp:sp>
    <dsp:sp modelId="{84F8737D-6A96-492D-8041-07D6C65C7DFF}">
      <dsp:nvSpPr>
        <dsp:cNvPr id="0" name=""/>
        <dsp:cNvSpPr/>
      </dsp:nvSpPr>
      <dsp:spPr>
        <a:xfrm>
          <a:off x="2894534" y="3429000"/>
          <a:ext cx="749602" cy="1428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4801" y="0"/>
              </a:lnTo>
              <a:lnTo>
                <a:pt x="374801" y="1428359"/>
              </a:lnTo>
              <a:lnTo>
                <a:pt x="749602" y="1428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>
        <a:off x="3229008" y="4102851"/>
        <a:ext cx="80655" cy="80655"/>
      </dsp:txXfrm>
    </dsp:sp>
    <dsp:sp modelId="{AA8CFCD5-B4E9-453C-B376-0D53AC9F51E6}">
      <dsp:nvSpPr>
        <dsp:cNvPr id="0" name=""/>
        <dsp:cNvSpPr/>
      </dsp:nvSpPr>
      <dsp:spPr>
        <a:xfrm>
          <a:off x="2894534" y="3383280"/>
          <a:ext cx="7496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960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>
        <a:off x="3250596" y="3410259"/>
        <a:ext cx="37480" cy="37480"/>
      </dsp:txXfrm>
    </dsp:sp>
    <dsp:sp modelId="{85F967CA-6097-405D-B40A-52EA47A6866E}">
      <dsp:nvSpPr>
        <dsp:cNvPr id="0" name=""/>
        <dsp:cNvSpPr/>
      </dsp:nvSpPr>
      <dsp:spPr>
        <a:xfrm>
          <a:off x="2894534" y="2000640"/>
          <a:ext cx="749602" cy="1428359"/>
        </a:xfrm>
        <a:custGeom>
          <a:avLst/>
          <a:gdLst/>
          <a:ahLst/>
          <a:cxnLst/>
          <a:rect l="0" t="0" r="0" b="0"/>
          <a:pathLst>
            <a:path>
              <a:moveTo>
                <a:pt x="0" y="1428359"/>
              </a:moveTo>
              <a:lnTo>
                <a:pt x="374801" y="1428359"/>
              </a:lnTo>
              <a:lnTo>
                <a:pt x="374801" y="0"/>
              </a:lnTo>
              <a:lnTo>
                <a:pt x="74960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>
        <a:off x="3229008" y="2674492"/>
        <a:ext cx="80655" cy="80655"/>
      </dsp:txXfrm>
    </dsp:sp>
    <dsp:sp modelId="{3D0B6A80-8B3E-4C49-8DB0-9163582F23CD}">
      <dsp:nvSpPr>
        <dsp:cNvPr id="0" name=""/>
        <dsp:cNvSpPr/>
      </dsp:nvSpPr>
      <dsp:spPr>
        <a:xfrm>
          <a:off x="2894534" y="572281"/>
          <a:ext cx="749602" cy="2856718"/>
        </a:xfrm>
        <a:custGeom>
          <a:avLst/>
          <a:gdLst/>
          <a:ahLst/>
          <a:cxnLst/>
          <a:rect l="0" t="0" r="0" b="0"/>
          <a:pathLst>
            <a:path>
              <a:moveTo>
                <a:pt x="0" y="2856718"/>
              </a:moveTo>
              <a:lnTo>
                <a:pt x="374801" y="2856718"/>
              </a:lnTo>
              <a:lnTo>
                <a:pt x="374801" y="0"/>
              </a:lnTo>
              <a:lnTo>
                <a:pt x="74960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solidFill>
              <a:srgbClr val="FF0000"/>
            </a:solidFill>
          </a:endParaRPr>
        </a:p>
      </dsp:txBody>
      <dsp:txXfrm>
        <a:off x="3195500" y="1926804"/>
        <a:ext cx="147671" cy="147671"/>
      </dsp:txXfrm>
    </dsp:sp>
    <dsp:sp modelId="{FB1835A4-89EE-4B6F-A8D8-6BD3D99DEFE4}">
      <dsp:nvSpPr>
        <dsp:cNvPr id="0" name=""/>
        <dsp:cNvSpPr/>
      </dsp:nvSpPr>
      <dsp:spPr>
        <a:xfrm rot="16200000">
          <a:off x="-983355" y="2857656"/>
          <a:ext cx="6613093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>
              <a:solidFill>
                <a:srgbClr val="FFFF00"/>
              </a:solidFill>
              <a:latin typeface="+mn-lt"/>
            </a:rPr>
            <a:t>Елдерді</a:t>
          </a:r>
          <a:r>
            <a:rPr lang="ru-RU" sz="3600" b="1" kern="1200" dirty="0">
              <a:solidFill>
                <a:srgbClr val="FFFF00"/>
              </a:solidFill>
              <a:latin typeface="+mn-lt"/>
            </a:rPr>
            <a:t> </a:t>
          </a:r>
          <a:r>
            <a:rPr lang="ru-RU" sz="3600" b="1" kern="1200" dirty="0" err="1">
              <a:solidFill>
                <a:srgbClr val="FFFF00"/>
              </a:solidFill>
              <a:latin typeface="+mn-lt"/>
            </a:rPr>
            <a:t>топтастыру</a:t>
          </a:r>
          <a:endParaRPr lang="ru-RU" sz="3600" b="1" kern="1200" dirty="0">
            <a:solidFill>
              <a:srgbClr val="FFFF00"/>
            </a:solidFill>
            <a:latin typeface="+mn-lt"/>
          </a:endParaRPr>
        </a:p>
      </dsp:txBody>
      <dsp:txXfrm>
        <a:off x="-983355" y="2857656"/>
        <a:ext cx="6613093" cy="1142687"/>
      </dsp:txXfrm>
    </dsp:sp>
    <dsp:sp modelId="{44A573FE-DB87-4A53-BD0F-079D5F0B0E75}">
      <dsp:nvSpPr>
        <dsp:cNvPr id="0" name=""/>
        <dsp:cNvSpPr/>
      </dsp:nvSpPr>
      <dsp:spPr>
        <a:xfrm>
          <a:off x="3644137" y="937"/>
          <a:ext cx="3748014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>
              <a:solidFill>
                <a:srgbClr val="FFFF00"/>
              </a:solidFill>
            </a:rPr>
            <a:t>Жер</a:t>
          </a:r>
          <a:r>
            <a:rPr lang="ru-RU" sz="2800" b="1" kern="1200" dirty="0">
              <a:solidFill>
                <a:srgbClr val="FFFF00"/>
              </a:solidFill>
            </a:rPr>
            <a:t> </a:t>
          </a:r>
          <a:r>
            <a:rPr lang="ru-RU" sz="2800" b="1" kern="1200" dirty="0" err="1">
              <a:solidFill>
                <a:srgbClr val="FFFF00"/>
              </a:solidFill>
            </a:rPr>
            <a:t>көлеміне</a:t>
          </a:r>
          <a:endParaRPr lang="ru-RU" sz="2800" b="1" kern="1200" dirty="0">
            <a:solidFill>
              <a:srgbClr val="FFFF00"/>
            </a:solidFill>
          </a:endParaRPr>
        </a:p>
      </dsp:txBody>
      <dsp:txXfrm>
        <a:off x="3644137" y="937"/>
        <a:ext cx="3748014" cy="1142687"/>
      </dsp:txXfrm>
    </dsp:sp>
    <dsp:sp modelId="{7BBD7AA9-672F-442D-88D0-D4558525ED72}">
      <dsp:nvSpPr>
        <dsp:cNvPr id="0" name=""/>
        <dsp:cNvSpPr/>
      </dsp:nvSpPr>
      <dsp:spPr>
        <a:xfrm>
          <a:off x="3644137" y="1429296"/>
          <a:ext cx="3748014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>
              <a:solidFill>
                <a:srgbClr val="FFFF00"/>
              </a:solidFill>
            </a:rPr>
            <a:t>Халқының</a:t>
          </a:r>
          <a:r>
            <a:rPr lang="ru-RU" sz="2800" b="1" kern="1200" dirty="0">
              <a:solidFill>
                <a:srgbClr val="FFFF00"/>
              </a:solidFill>
            </a:rPr>
            <a:t> саны</a:t>
          </a:r>
        </a:p>
      </dsp:txBody>
      <dsp:txXfrm>
        <a:off x="3644137" y="1429296"/>
        <a:ext cx="3748014" cy="1142687"/>
      </dsp:txXfrm>
    </dsp:sp>
    <dsp:sp modelId="{E82A6657-5CB7-496D-AD23-28352CCC4162}">
      <dsp:nvSpPr>
        <dsp:cNvPr id="0" name=""/>
        <dsp:cNvSpPr/>
      </dsp:nvSpPr>
      <dsp:spPr>
        <a:xfrm>
          <a:off x="3644137" y="2857656"/>
          <a:ext cx="3748014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>
              <a:solidFill>
                <a:srgbClr val="FFFF00"/>
              </a:solidFill>
            </a:rPr>
            <a:t>Континенттік</a:t>
          </a:r>
          <a:r>
            <a:rPr lang="ru-RU" sz="2800" b="1" kern="1200" dirty="0">
              <a:solidFill>
                <a:srgbClr val="FFFF00"/>
              </a:solidFill>
            </a:rPr>
            <a:t> </a:t>
          </a:r>
          <a:r>
            <a:rPr lang="ru-RU" sz="2800" b="1" kern="1200" dirty="0" err="1">
              <a:solidFill>
                <a:srgbClr val="FFFF00"/>
              </a:solidFill>
            </a:rPr>
            <a:t>елде</a:t>
          </a:r>
          <a:r>
            <a:rPr lang="ru-RU" sz="2800" kern="1200" dirty="0" err="1">
              <a:solidFill>
                <a:srgbClr val="FFFF00"/>
              </a:solidFill>
            </a:rPr>
            <a:t>р</a:t>
          </a:r>
          <a:endParaRPr lang="ru-RU" sz="2800" kern="1200" dirty="0">
            <a:solidFill>
              <a:srgbClr val="FFFF00"/>
            </a:solidFill>
          </a:endParaRPr>
        </a:p>
      </dsp:txBody>
      <dsp:txXfrm>
        <a:off x="3644137" y="2857656"/>
        <a:ext cx="3748014" cy="1142687"/>
      </dsp:txXfrm>
    </dsp:sp>
    <dsp:sp modelId="{C4062F10-B489-42B3-BFBF-2D05CD8B543C}">
      <dsp:nvSpPr>
        <dsp:cNvPr id="0" name=""/>
        <dsp:cNvSpPr/>
      </dsp:nvSpPr>
      <dsp:spPr>
        <a:xfrm>
          <a:off x="3644137" y="4286015"/>
          <a:ext cx="3748014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FFFF00"/>
              </a:solidFill>
            </a:rPr>
            <a:t>Аралдағы, түбектегі елдер</a:t>
          </a:r>
          <a:endParaRPr lang="ru-RU" sz="2800" b="1" kern="1200" dirty="0">
            <a:solidFill>
              <a:srgbClr val="FFFF00"/>
            </a:solidFill>
          </a:endParaRPr>
        </a:p>
      </dsp:txBody>
      <dsp:txXfrm>
        <a:off x="3644137" y="4286015"/>
        <a:ext cx="3748014" cy="1142687"/>
      </dsp:txXfrm>
    </dsp:sp>
    <dsp:sp modelId="{AF94CA2C-7F5E-40B5-B641-1B2E1ADCC8E5}">
      <dsp:nvSpPr>
        <dsp:cNvPr id="0" name=""/>
        <dsp:cNvSpPr/>
      </dsp:nvSpPr>
      <dsp:spPr>
        <a:xfrm>
          <a:off x="3604821" y="5715014"/>
          <a:ext cx="3748014" cy="1142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400" b="1" kern="1200" dirty="0" smtClean="0">
              <a:solidFill>
                <a:srgbClr val="FFFF00"/>
              </a:solidFill>
            </a:rPr>
            <a:t>Әлеуметтік-экономикалық даму деңгейі</a:t>
          </a:r>
          <a:endParaRPr lang="ru-RU" sz="2400" b="1" kern="1200" dirty="0" smtClean="0">
            <a:solidFill>
              <a:srgbClr val="FFFF00"/>
            </a:solidFill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rgbClr val="FFFF00"/>
            </a:solidFill>
          </a:endParaRPr>
        </a:p>
      </dsp:txBody>
      <dsp:txXfrm>
        <a:off x="3604821" y="5715014"/>
        <a:ext cx="3748014" cy="11426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1855F-473F-447A-8403-3A49DB32E39D}">
      <dsp:nvSpPr>
        <dsp:cNvPr id="0" name=""/>
        <dsp:cNvSpPr/>
      </dsp:nvSpPr>
      <dsp:spPr>
        <a:xfrm>
          <a:off x="418568" y="1137"/>
          <a:ext cx="3103668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Делимитация</a:t>
          </a:r>
          <a:endParaRPr lang="ru-RU" sz="1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3090" y="242706"/>
        <a:ext cx="2194624" cy="1166398"/>
      </dsp:txXfrm>
    </dsp:sp>
    <dsp:sp modelId="{BBA18067-FA0B-4435-B9E3-433B4518D0D3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1618851" y="2150469"/>
        <a:ext cx="703101" cy="225023"/>
      </dsp:txXfrm>
    </dsp:sp>
    <dsp:sp modelId="{C99CE4FF-4069-47FC-9503-DB2C0E05FE96}">
      <dsp:nvSpPr>
        <dsp:cNvPr id="0" name=""/>
        <dsp:cNvSpPr/>
      </dsp:nvSpPr>
      <dsp:spPr>
        <a:xfrm>
          <a:off x="364694" y="2875289"/>
          <a:ext cx="3211416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Демаркация </a:t>
          </a:r>
          <a:endParaRPr lang="ru-RU" sz="1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34995" y="3116858"/>
        <a:ext cx="2270814" cy="1166398"/>
      </dsp:txXfrm>
    </dsp:sp>
    <dsp:sp modelId="{9776DC3C-BE17-476B-BB45-DCF152D346A4}">
      <dsp:nvSpPr>
        <dsp:cNvPr id="0" name=""/>
        <dsp:cNvSpPr/>
      </dsp:nvSpPr>
      <dsp:spPr>
        <a:xfrm rot="29210">
          <a:off x="3827107" y="1974205"/>
          <a:ext cx="532151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827110" y="2096252"/>
        <a:ext cx="372506" cy="368177"/>
      </dsp:txXfrm>
    </dsp:sp>
    <dsp:sp modelId="{8D2EE24F-9A69-425F-8CFE-A2587B4E1DBD}">
      <dsp:nvSpPr>
        <dsp:cNvPr id="0" name=""/>
        <dsp:cNvSpPr/>
      </dsp:nvSpPr>
      <dsp:spPr>
        <a:xfrm>
          <a:off x="4580074" y="649635"/>
          <a:ext cx="3299073" cy="3299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ШЕКАРА</a:t>
          </a:r>
        </a:p>
      </dsp:txBody>
      <dsp:txXfrm>
        <a:off x="5063212" y="1132773"/>
        <a:ext cx="2332797" cy="23327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2C0DD2-2702-4E8A-83A5-414EF98BEA5F}">
      <dsp:nvSpPr>
        <dsp:cNvPr id="0" name=""/>
        <dsp:cNvSpPr/>
      </dsp:nvSpPr>
      <dsp:spPr>
        <a:xfrm>
          <a:off x="6069682" y="3127772"/>
          <a:ext cx="91440" cy="5384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8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95D08-F1AB-4DF6-8B76-EDE232F14EBE}">
      <dsp:nvSpPr>
        <dsp:cNvPr id="0" name=""/>
        <dsp:cNvSpPr/>
      </dsp:nvSpPr>
      <dsp:spPr>
        <a:xfrm>
          <a:off x="4156003" y="1413567"/>
          <a:ext cx="1959399" cy="538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962"/>
              </a:lnTo>
              <a:lnTo>
                <a:pt x="1959399" y="366962"/>
              </a:lnTo>
              <a:lnTo>
                <a:pt x="1959399" y="538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D94EBB-6F15-4572-8282-FDB44925680B}">
      <dsp:nvSpPr>
        <dsp:cNvPr id="0" name=""/>
        <dsp:cNvSpPr/>
      </dsp:nvSpPr>
      <dsp:spPr>
        <a:xfrm>
          <a:off x="2196604" y="3127772"/>
          <a:ext cx="1222453" cy="538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962"/>
              </a:lnTo>
              <a:lnTo>
                <a:pt x="1222453" y="366962"/>
              </a:lnTo>
              <a:lnTo>
                <a:pt x="1222453" y="538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C9E6D-4BC3-44A1-B165-174FC86F126C}">
      <dsp:nvSpPr>
        <dsp:cNvPr id="0" name=""/>
        <dsp:cNvSpPr/>
      </dsp:nvSpPr>
      <dsp:spPr>
        <a:xfrm>
          <a:off x="1017142" y="3127772"/>
          <a:ext cx="1179461" cy="538485"/>
        </a:xfrm>
        <a:custGeom>
          <a:avLst/>
          <a:gdLst/>
          <a:ahLst/>
          <a:cxnLst/>
          <a:rect l="0" t="0" r="0" b="0"/>
          <a:pathLst>
            <a:path>
              <a:moveTo>
                <a:pt x="1179461" y="0"/>
              </a:moveTo>
              <a:lnTo>
                <a:pt x="1179461" y="366962"/>
              </a:lnTo>
              <a:lnTo>
                <a:pt x="0" y="366962"/>
              </a:lnTo>
              <a:lnTo>
                <a:pt x="0" y="538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4D815-1AD7-4F85-A5F4-FE23EAFF02F1}">
      <dsp:nvSpPr>
        <dsp:cNvPr id="0" name=""/>
        <dsp:cNvSpPr/>
      </dsp:nvSpPr>
      <dsp:spPr>
        <a:xfrm>
          <a:off x="2196604" y="1413567"/>
          <a:ext cx="1959399" cy="538485"/>
        </a:xfrm>
        <a:custGeom>
          <a:avLst/>
          <a:gdLst/>
          <a:ahLst/>
          <a:cxnLst/>
          <a:rect l="0" t="0" r="0" b="0"/>
          <a:pathLst>
            <a:path>
              <a:moveTo>
                <a:pt x="1959399" y="0"/>
              </a:moveTo>
              <a:lnTo>
                <a:pt x="1959399" y="366962"/>
              </a:lnTo>
              <a:lnTo>
                <a:pt x="0" y="366962"/>
              </a:lnTo>
              <a:lnTo>
                <a:pt x="0" y="538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9938A-4326-4DC7-86E5-24854F114366}">
      <dsp:nvSpPr>
        <dsp:cNvPr id="0" name=""/>
        <dsp:cNvSpPr/>
      </dsp:nvSpPr>
      <dsp:spPr>
        <a:xfrm>
          <a:off x="3230240" y="237848"/>
          <a:ext cx="1851526" cy="1175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C5893-4C89-476C-9228-C6AAFA4E46EF}">
      <dsp:nvSpPr>
        <dsp:cNvPr id="0" name=""/>
        <dsp:cNvSpPr/>
      </dsp:nvSpPr>
      <dsp:spPr>
        <a:xfrm>
          <a:off x="3435965" y="433287"/>
          <a:ext cx="1851526" cy="1175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Дүниежүзі </a:t>
          </a:r>
          <a:r>
            <a:rPr lang="kk-KZ" sz="2000" b="1" kern="1200" dirty="0">
              <a:latin typeface="Arial" panose="020B0604020202020204" pitchFamily="34" charset="0"/>
              <a:cs typeface="Arial" panose="020B0604020202020204" pitchFamily="34" charset="0"/>
            </a:rPr>
            <a:t>саяси картасының нысандары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70401" y="467723"/>
        <a:ext cx="1782654" cy="1106847"/>
      </dsp:txXfrm>
    </dsp:sp>
    <dsp:sp modelId="{EA86B02C-9F4A-4A47-9FDB-1501DA79D960}">
      <dsp:nvSpPr>
        <dsp:cNvPr id="0" name=""/>
        <dsp:cNvSpPr/>
      </dsp:nvSpPr>
      <dsp:spPr>
        <a:xfrm>
          <a:off x="1270841" y="1952053"/>
          <a:ext cx="1851526" cy="1175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FFE5A-B87F-4558-A2C9-CFC2EB6B51E8}">
      <dsp:nvSpPr>
        <dsp:cNvPr id="0" name=""/>
        <dsp:cNvSpPr/>
      </dsp:nvSpPr>
      <dsp:spPr>
        <a:xfrm>
          <a:off x="1476566" y="2147491"/>
          <a:ext cx="1851526" cy="1175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>
              <a:latin typeface="Arial" panose="020B0604020202020204" pitchFamily="34" charset="0"/>
              <a:cs typeface="Arial" panose="020B0604020202020204" pitchFamily="34" charset="0"/>
            </a:rPr>
            <a:t>Тәуелсіз мемлекеттер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1002" y="2181927"/>
        <a:ext cx="1782654" cy="1106847"/>
      </dsp:txXfrm>
    </dsp:sp>
    <dsp:sp modelId="{94804017-A0E2-4668-98DA-6E52AB4E9E8F}">
      <dsp:nvSpPr>
        <dsp:cNvPr id="0" name=""/>
        <dsp:cNvSpPr/>
      </dsp:nvSpPr>
      <dsp:spPr>
        <a:xfrm>
          <a:off x="414" y="3666257"/>
          <a:ext cx="2033457" cy="1177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DC4A1-1D4F-4F1B-93A8-F4E5B340AD4A}">
      <dsp:nvSpPr>
        <dsp:cNvPr id="0" name=""/>
        <dsp:cNvSpPr/>
      </dsp:nvSpPr>
      <dsp:spPr>
        <a:xfrm>
          <a:off x="206139" y="3861696"/>
          <a:ext cx="2033457" cy="1177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latin typeface="Arial" panose="020B0604020202020204" pitchFamily="34" charset="0"/>
              <a:cs typeface="Arial" panose="020B0604020202020204" pitchFamily="34" charset="0"/>
            </a:rPr>
            <a:t>Республикалар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0624" y="3896181"/>
        <a:ext cx="1964487" cy="1108430"/>
      </dsp:txXfrm>
    </dsp:sp>
    <dsp:sp modelId="{2DA0B9EA-415D-46D7-BFF1-309C5FE92D4E}">
      <dsp:nvSpPr>
        <dsp:cNvPr id="0" name=""/>
        <dsp:cNvSpPr/>
      </dsp:nvSpPr>
      <dsp:spPr>
        <a:xfrm>
          <a:off x="2445321" y="3666257"/>
          <a:ext cx="1947472" cy="1175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7D685-DC96-49FD-A180-C88A7689BEF0}">
      <dsp:nvSpPr>
        <dsp:cNvPr id="0" name=""/>
        <dsp:cNvSpPr/>
      </dsp:nvSpPr>
      <dsp:spPr>
        <a:xfrm>
          <a:off x="2651046" y="3861696"/>
          <a:ext cx="1947472" cy="1175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>
              <a:latin typeface="Arial" panose="020B0604020202020204" pitchFamily="34" charset="0"/>
              <a:cs typeface="Arial" panose="020B0604020202020204" pitchFamily="34" charset="0"/>
            </a:rPr>
            <a:t>Монархиялар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85482" y="3896132"/>
        <a:ext cx="1878600" cy="1106847"/>
      </dsp:txXfrm>
    </dsp:sp>
    <dsp:sp modelId="{11442123-0CFD-444C-BC75-10E0F553FA56}">
      <dsp:nvSpPr>
        <dsp:cNvPr id="0" name=""/>
        <dsp:cNvSpPr/>
      </dsp:nvSpPr>
      <dsp:spPr>
        <a:xfrm>
          <a:off x="5189639" y="1952053"/>
          <a:ext cx="1851526" cy="1175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AB0D7-2A53-4B02-8880-1673210F4051}">
      <dsp:nvSpPr>
        <dsp:cNvPr id="0" name=""/>
        <dsp:cNvSpPr/>
      </dsp:nvSpPr>
      <dsp:spPr>
        <a:xfrm>
          <a:off x="5395364" y="2147491"/>
          <a:ext cx="1851526" cy="1175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>
              <a:latin typeface="Arial" panose="020B0604020202020204" pitchFamily="34" charset="0"/>
              <a:cs typeface="Arial" panose="020B0604020202020204" pitchFamily="34" charset="0"/>
            </a:rPr>
            <a:t>Тәуелді аумақтар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9800" y="2181927"/>
        <a:ext cx="1782654" cy="1106847"/>
      </dsp:txXfrm>
    </dsp:sp>
    <dsp:sp modelId="{FCDCE81A-BC69-4222-8AAF-A163BC64A390}">
      <dsp:nvSpPr>
        <dsp:cNvPr id="0" name=""/>
        <dsp:cNvSpPr/>
      </dsp:nvSpPr>
      <dsp:spPr>
        <a:xfrm>
          <a:off x="4804244" y="3666257"/>
          <a:ext cx="2622316" cy="15884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A8877A-2C5A-409D-90B1-F5EE24246567}">
      <dsp:nvSpPr>
        <dsp:cNvPr id="0" name=""/>
        <dsp:cNvSpPr/>
      </dsp:nvSpPr>
      <dsp:spPr>
        <a:xfrm>
          <a:off x="5009969" y="3861696"/>
          <a:ext cx="2622316" cy="15884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Отарлар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протектораттар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мандаттық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аумақтар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шалғайдағы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департаменттер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ассоциациялық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мемлекеттер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56494" y="3908221"/>
        <a:ext cx="2529266" cy="14954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5099D-C2B7-47A8-822B-A8A4382883BA}">
      <dsp:nvSpPr>
        <dsp:cNvPr id="0" name=""/>
        <dsp:cNvSpPr/>
      </dsp:nvSpPr>
      <dsp:spPr>
        <a:xfrm>
          <a:off x="1623358" y="70207"/>
          <a:ext cx="4385983" cy="33699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>
              <a:latin typeface="Arial" panose="020B0604020202020204" pitchFamily="34" charset="0"/>
              <a:cs typeface="Arial" panose="020B0604020202020204" pitchFamily="34" charset="0"/>
            </a:rPr>
            <a:t>Елдердің мемлекеттік құрылымы </a:t>
          </a: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8156" y="659947"/>
        <a:ext cx="3216387" cy="1516475"/>
      </dsp:txXfrm>
    </dsp:sp>
    <dsp:sp modelId="{3C86683A-F99C-4066-8E21-4B939A5A99EA}">
      <dsp:nvSpPr>
        <dsp:cNvPr id="0" name=""/>
        <dsp:cNvSpPr/>
      </dsp:nvSpPr>
      <dsp:spPr>
        <a:xfrm>
          <a:off x="3347365" y="2176422"/>
          <a:ext cx="3369945" cy="33699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>
              <a:latin typeface="Arial" panose="020B0604020202020204" pitchFamily="34" charset="0"/>
              <a:cs typeface="Arial" panose="020B0604020202020204" pitchFamily="34" charset="0"/>
            </a:rPr>
            <a:t>Унитарлы мемлекет</a:t>
          </a: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78007" y="3046991"/>
        <a:ext cx="2021967" cy="1853469"/>
      </dsp:txXfrm>
    </dsp:sp>
    <dsp:sp modelId="{32210A5F-A240-48B6-8C04-5F8C1AC13020}">
      <dsp:nvSpPr>
        <dsp:cNvPr id="0" name=""/>
        <dsp:cNvSpPr/>
      </dsp:nvSpPr>
      <dsp:spPr>
        <a:xfrm>
          <a:off x="915389" y="2176422"/>
          <a:ext cx="3369945" cy="33699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>
              <a:latin typeface="Arial" panose="020B0604020202020204" pitchFamily="34" charset="0"/>
              <a:cs typeface="Arial" panose="020B0604020202020204" pitchFamily="34" charset="0"/>
            </a:rPr>
            <a:t>Федерациялы мемлекет</a:t>
          </a: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2725" y="3046991"/>
        <a:ext cx="2021967" cy="1853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71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037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9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60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2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0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59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2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52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3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14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D12FD-933A-4A46-8951-191B2993CE5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C4931-84B9-440B-83F1-998AE0F8F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24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656183"/>
          </a:xfrm>
        </p:spPr>
        <p:txBody>
          <a:bodyPr>
            <a:noAutofit/>
          </a:bodyPr>
          <a:lstStyle/>
          <a:p>
            <a:r>
              <a:rPr lang="kk-KZ" sz="5400" b="1" dirty="0" smtClean="0">
                <a:solidFill>
                  <a:srgbClr val="00B050"/>
                </a:solidFill>
              </a:rPr>
              <a:t>ДҮНИЕЖҮЗІНІҢ ҚАЗІРГІ САЯСИ КАРТАСЫ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755576" y="2492896"/>
            <a:ext cx="7776864" cy="4365104"/>
          </a:xfrm>
          <a:prstGeom prst="hexagon">
            <a:avLst>
              <a:gd name="adj" fmla="val 28570"/>
              <a:gd name="vf" fmla="val 115470"/>
            </a:avLst>
          </a:prstGeom>
          <a:blipFill rotWithShape="0">
            <a:blip r:embed="rId2"/>
            <a:stretch>
              <a:fillRect/>
            </a:stretch>
          </a:blip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652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650" y="620713"/>
          <a:ext cx="7632700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12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0"/>
            <a:ext cx="6965245" cy="98072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err="1" smtClean="0">
                <a:solidFill>
                  <a:srgbClr val="C00000"/>
                </a:solidFill>
                <a:latin typeface="+mn-lt"/>
              </a:rPr>
              <a:t>Дүние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+mn-lt"/>
              </a:rPr>
              <a:t>жүзіндегі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+mn-lt"/>
              </a:rPr>
              <a:t>федерациялы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+mn-lt"/>
              </a:rPr>
              <a:t>мемлекеттер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482645"/>
              </p:ext>
            </p:extLst>
          </p:nvPr>
        </p:nvGraphicFramePr>
        <p:xfrm>
          <a:off x="0" y="1268758"/>
          <a:ext cx="9144000" cy="55892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3515"/>
                <a:gridCol w="7120485"/>
              </a:tblGrid>
              <a:tr h="349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</a:rPr>
                        <a:t>Аймақтар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 err="1">
                          <a:solidFill>
                            <a:srgbClr val="C00000"/>
                          </a:solidFill>
                          <a:effectLst/>
                        </a:rPr>
                        <a:t>Мемлекеттер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973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 err="1">
                          <a:effectLst/>
                        </a:rPr>
                        <a:t>Еуропа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 err="1">
                          <a:effectLst/>
                        </a:rPr>
                        <a:t>Аустрия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Бельгия </a:t>
                      </a:r>
                      <a:r>
                        <a:rPr lang="ru-RU" sz="2000" dirty="0" err="1">
                          <a:effectLst/>
                        </a:rPr>
                        <a:t>Корольдігі</a:t>
                      </a:r>
                      <a:r>
                        <a:rPr lang="ru-RU" sz="2000" dirty="0">
                          <a:effectLst/>
                        </a:rPr>
                        <a:t>, Германия </a:t>
                      </a:r>
                      <a:r>
                        <a:rPr lang="ru-RU" sz="2000" dirty="0" err="1">
                          <a:effectLst/>
                        </a:rPr>
                        <a:t>Федерациялы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Ресей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Федерациясы</a:t>
                      </a:r>
                      <a:r>
                        <a:rPr lang="ru-RU" sz="2000" dirty="0">
                          <a:effectLst/>
                        </a:rPr>
                        <a:t>, Швейцария </a:t>
                      </a:r>
                      <a:r>
                        <a:rPr lang="ru-RU" sz="2000" dirty="0" err="1">
                          <a:effectLst/>
                        </a:rPr>
                        <a:t>Конфедерациясы</a:t>
                      </a:r>
                      <a:r>
                        <a:rPr lang="ru-RU" sz="2000" dirty="0">
                          <a:effectLst/>
                        </a:rPr>
                        <a:t>, Югославия </a:t>
                      </a:r>
                      <a:r>
                        <a:rPr lang="ru-RU" sz="2000" dirty="0" err="1">
                          <a:effectLst/>
                        </a:rPr>
                        <a:t>Одақтас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8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Азия 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 err="1">
                          <a:effectLst/>
                        </a:rPr>
                        <a:t>Біріккен</a:t>
                      </a:r>
                      <a:r>
                        <a:rPr lang="ru-RU" sz="2000" dirty="0">
                          <a:effectLst/>
                        </a:rPr>
                        <a:t> Араб </a:t>
                      </a:r>
                      <a:r>
                        <a:rPr lang="ru-RU" sz="2000" dirty="0" err="1">
                          <a:effectLst/>
                        </a:rPr>
                        <a:t>Әмірлігі</a:t>
                      </a:r>
                      <a:r>
                        <a:rPr lang="ru-RU" sz="2000" dirty="0">
                          <a:effectLst/>
                        </a:rPr>
                        <a:t> (БАӘ), Малайзия, Мьянма </a:t>
                      </a:r>
                      <a:r>
                        <a:rPr lang="ru-RU" sz="2000" dirty="0" err="1">
                          <a:effectLst/>
                        </a:rPr>
                        <a:t>Одағы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Пәкстан</a:t>
                      </a:r>
                      <a:r>
                        <a:rPr lang="ru-RU" sz="2000" dirty="0">
                          <a:effectLst/>
                        </a:rPr>
                        <a:t> Ислам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Үндістан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7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Америка 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>
                          <a:effectLst/>
                        </a:rPr>
                        <a:t>Америка </a:t>
                      </a:r>
                      <a:r>
                        <a:rPr lang="ru-RU" sz="2000" dirty="0" err="1">
                          <a:effectLst/>
                        </a:rPr>
                        <a:t>Құрама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Штаттары</a:t>
                      </a:r>
                      <a:r>
                        <a:rPr lang="ru-RU" sz="2000" dirty="0">
                          <a:effectLst/>
                        </a:rPr>
                        <a:t>, Аргентина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Бразилия </a:t>
                      </a:r>
                      <a:r>
                        <a:rPr lang="ru-RU" sz="2000" dirty="0" err="1">
                          <a:effectLst/>
                        </a:rPr>
                        <a:t>Федерациялы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Венесуэла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Канада, Мексика </a:t>
                      </a:r>
                      <a:r>
                        <a:rPr lang="ru-RU" sz="2000" dirty="0" err="1">
                          <a:effectLst/>
                        </a:rPr>
                        <a:t>Құрама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Штаттары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7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Африка 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 err="1">
                          <a:effectLst/>
                        </a:rPr>
                        <a:t>Комор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аралдары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Федерациялы</a:t>
                      </a:r>
                      <a:r>
                        <a:rPr lang="ru-RU" sz="2000" dirty="0">
                          <a:effectLst/>
                        </a:rPr>
                        <a:t> Ислам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Оңтүстік</a:t>
                      </a:r>
                      <a:r>
                        <a:rPr lang="ru-RU" sz="2000" dirty="0">
                          <a:effectLst/>
                        </a:rPr>
                        <a:t> Африка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Нигерия </a:t>
                      </a:r>
                      <a:r>
                        <a:rPr lang="ru-RU" sz="2000" dirty="0" err="1">
                          <a:effectLst/>
                        </a:rPr>
                        <a:t>Федерациялы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Республикасы</a:t>
                      </a:r>
                      <a:r>
                        <a:rPr lang="ru-RU" sz="2000" dirty="0">
                          <a:effectLst/>
                        </a:rPr>
                        <a:t>, Эфиопия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7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b="1" dirty="0" err="1">
                          <a:effectLst/>
                        </a:rPr>
                        <a:t>Аустралия</a:t>
                      </a:r>
                      <a:r>
                        <a:rPr lang="ru-RU" sz="2000" b="1" dirty="0">
                          <a:effectLst/>
                        </a:rPr>
                        <a:t> мен </a:t>
                      </a:r>
                      <a:r>
                        <a:rPr lang="ru-RU" sz="2000" b="1" dirty="0" err="1">
                          <a:effectLst/>
                        </a:rPr>
                        <a:t>Мұхит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Аралдары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2000" dirty="0">
                          <a:effectLst/>
                        </a:rPr>
                        <a:t>Микронезия </a:t>
                      </a:r>
                      <a:r>
                        <a:rPr lang="ru-RU" sz="2000" dirty="0" err="1">
                          <a:effectLst/>
                        </a:rPr>
                        <a:t>Федерациялы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Штаттары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Аустралия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Одағы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355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9"/>
            <a:ext cx="6965245" cy="1008112"/>
          </a:xfrm>
        </p:spPr>
        <p:txBody>
          <a:bodyPr>
            <a:no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+mn-lt"/>
              </a:rPr>
              <a:t>ДҮНИЕЖҮЗІ САЯСИ КАРТАСЫНЫҢ ҚАЛЫПТАСУ КЕЗЕҢДЕРI</a:t>
            </a:r>
            <a:endParaRPr lang="ru-RU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482852"/>
              </p:ext>
            </p:extLst>
          </p:nvPr>
        </p:nvGraphicFramePr>
        <p:xfrm>
          <a:off x="0" y="1412777"/>
          <a:ext cx="9144000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7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"/>
            <a:ext cx="6965245" cy="908720"/>
          </a:xfrm>
        </p:spPr>
        <p:txBody>
          <a:bodyPr>
            <a:noAutofit/>
          </a:bodyPr>
          <a:lstStyle/>
          <a:p>
            <a:r>
              <a:rPr lang="kk-KZ" sz="2800" b="1" i="1" dirty="0" smtClean="0"/>
              <a:t/>
            </a:r>
            <a:br>
              <a:rPr lang="kk-KZ" sz="2800" b="1" i="1" dirty="0" smtClean="0"/>
            </a:br>
            <a:r>
              <a:rPr lang="kk-KZ" sz="2800" b="1" i="1" dirty="0" smtClean="0">
                <a:solidFill>
                  <a:srgbClr val="FF0000"/>
                </a:solidFill>
              </a:rPr>
              <a:t>Дүниежүзі </a:t>
            </a:r>
            <a:r>
              <a:rPr lang="kk-KZ" sz="2800" b="1" i="1" dirty="0">
                <a:solidFill>
                  <a:srgbClr val="FF0000"/>
                </a:solidFill>
              </a:rPr>
              <a:t>саяси </a:t>
            </a:r>
            <a:r>
              <a:rPr lang="kk-KZ" sz="2800" b="1" i="1" dirty="0" smtClean="0">
                <a:solidFill>
                  <a:srgbClr val="FF0000"/>
                </a:solidFill>
              </a:rPr>
              <a:t>картасындағы елдер санының өзгерісі</a:t>
            </a:r>
            <a:r>
              <a:rPr lang="ru-RU" sz="2000" b="1" dirty="0">
                <a:solidFill>
                  <a:srgbClr val="FF0000"/>
                </a:solidFill>
              </a:rPr>
              <a:t/>
            </a:r>
            <a:br>
              <a:rPr lang="ru-RU" sz="2000" b="1" dirty="0">
                <a:solidFill>
                  <a:srgbClr val="FF0000"/>
                </a:solidFill>
              </a:rPr>
            </a:b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513637"/>
              </p:ext>
            </p:extLst>
          </p:nvPr>
        </p:nvGraphicFramePr>
        <p:xfrm>
          <a:off x="0" y="1124744"/>
          <a:ext cx="9144000" cy="5733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7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110191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85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"/>
            <a:ext cx="6965245" cy="692696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+mn-lt"/>
              </a:rPr>
              <a:t>Жер көлемі аса ірі елдер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369920"/>
              </p:ext>
            </p:extLst>
          </p:nvPr>
        </p:nvGraphicFramePr>
        <p:xfrm>
          <a:off x="107950" y="836613"/>
          <a:ext cx="9036050" cy="6021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7365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Халық саны аса көп елдер</a:t>
            </a:r>
            <a:endParaRPr lang="ru-RU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183744"/>
              </p:ext>
            </p:extLst>
          </p:nvPr>
        </p:nvGraphicFramePr>
        <p:xfrm>
          <a:off x="15164" y="1052513"/>
          <a:ext cx="9144000" cy="5805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34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kk-KZ" sz="3200" b="1" i="1" dirty="0"/>
              <a:t>Мемлекеттік </a:t>
            </a:r>
            <a:r>
              <a:rPr lang="kk-KZ" sz="3200" b="1" i="1" dirty="0" smtClean="0"/>
              <a:t>шекара -</a:t>
            </a:r>
            <a:r>
              <a:rPr lang="kk-KZ" sz="3200" dirty="0" smtClean="0"/>
              <a:t> </a:t>
            </a:r>
            <a:r>
              <a:rPr lang="kk-KZ" sz="3200" dirty="0"/>
              <a:t>Г</a:t>
            </a:r>
            <a:r>
              <a:rPr lang="kk-KZ" sz="3200" dirty="0" smtClean="0"/>
              <a:t>еографиялық </a:t>
            </a:r>
            <a:r>
              <a:rPr lang="kk-KZ" sz="3200" dirty="0"/>
              <a:t>карталарда және жергілікті жерлерде мемлекеттердің </a:t>
            </a:r>
            <a:r>
              <a:rPr lang="kk-KZ" sz="3200" dirty="0" smtClean="0"/>
              <a:t>бір-бірінен </a:t>
            </a:r>
            <a:r>
              <a:rPr lang="kk-KZ" sz="3200" dirty="0"/>
              <a:t>қалай бөлініп жатқанын көрсететін сызық және ол сызық әрбір мемлекеттің құрлықта, суда, ауа кеңістігінде қай шепке дейін таралатынын көрсетеді. Қорытындылап айтқанда мемлекеттің құрлықтағы, су айдынындағы шекараларын көрсететін сызық. 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5831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5686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428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813076"/>
              </p:ext>
            </p:extLst>
          </p:nvPr>
        </p:nvGraphicFramePr>
        <p:xfrm>
          <a:off x="755650" y="620713"/>
          <a:ext cx="7632700" cy="5688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040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326</Words>
  <Application>Microsoft Office PowerPoint</Application>
  <PresentationFormat>Экран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ДҮНИЕЖҮЗІНІҢ ҚАЗІРГІ САЯСИ КАРТАСЫ</vt:lpstr>
      <vt:lpstr>ДҮНИЕЖҮЗІ САЯСИ КАРТАСЫНЫҢ ҚАЛЫПТАСУ КЕЗЕҢДЕРI</vt:lpstr>
      <vt:lpstr> Дүниежүзі саяси картасындағы елдер санының өзгерісі </vt:lpstr>
      <vt:lpstr>Презентация PowerPoint</vt:lpstr>
      <vt:lpstr>Жер көлемі аса ірі елдер</vt:lpstr>
      <vt:lpstr>Халық саны аса көп елдер</vt:lpstr>
      <vt:lpstr>Презентация PowerPoint</vt:lpstr>
      <vt:lpstr>Презентация PowerPoint</vt:lpstr>
      <vt:lpstr>Презентация PowerPoint</vt:lpstr>
      <vt:lpstr>Презентация PowerPoint</vt:lpstr>
      <vt:lpstr> Дүние жүзіндегі федерациялы мемлекеттер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ДҮНИЕЖҮЗІНІҢ ҚАЗІРГІ САЯСИ КАРТАСЫ</dc:title>
  <dc:creator>Acer</dc:creator>
  <cp:lastModifiedBy>Acer</cp:lastModifiedBy>
  <cp:revision>19</cp:revision>
  <dcterms:created xsi:type="dcterms:W3CDTF">2014-12-01T12:01:18Z</dcterms:created>
  <dcterms:modified xsi:type="dcterms:W3CDTF">2017-03-02T07:45:18Z</dcterms:modified>
</cp:coreProperties>
</file>