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71" r:id="rId11"/>
    <p:sldId id="266" r:id="rId12"/>
    <p:sldId id="267" r:id="rId13"/>
    <p:sldId id="272" r:id="rId14"/>
    <p:sldId id="268" r:id="rId15"/>
    <p:sldId id="269" r:id="rId16"/>
    <p:sldId id="270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80EA0-36DD-49EE-8B4D-0F5118E23BEF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116EF-4DE3-42A9-A32F-345F419A33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3557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80EA0-36DD-49EE-8B4D-0F5118E23BEF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116EF-4DE3-42A9-A32F-345F419A33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9376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80EA0-36DD-49EE-8B4D-0F5118E23BEF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116EF-4DE3-42A9-A32F-345F419A33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4956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80EA0-36DD-49EE-8B4D-0F5118E23BEF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116EF-4DE3-42A9-A32F-345F419A33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6040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80EA0-36DD-49EE-8B4D-0F5118E23BEF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116EF-4DE3-42A9-A32F-345F419A33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3670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80EA0-36DD-49EE-8B4D-0F5118E23BEF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116EF-4DE3-42A9-A32F-345F419A33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679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80EA0-36DD-49EE-8B4D-0F5118E23BEF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116EF-4DE3-42A9-A32F-345F419A33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6477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80EA0-36DD-49EE-8B4D-0F5118E23BEF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116EF-4DE3-42A9-A32F-345F419A33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2953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80EA0-36DD-49EE-8B4D-0F5118E23BEF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116EF-4DE3-42A9-A32F-345F419A33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801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80EA0-36DD-49EE-8B4D-0F5118E23BEF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116EF-4DE3-42A9-A32F-345F419A33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588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80EA0-36DD-49EE-8B4D-0F5118E23BEF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116EF-4DE3-42A9-A32F-345F419A33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9184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80EA0-36DD-49EE-8B4D-0F5118E23BEF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116EF-4DE3-42A9-A32F-345F419A33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4198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Relationship Id="rId9" Type="http://schemas.openxmlformats.org/officeDocument/2006/relationships/image" Target="../media/image16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udentlibrary.ru/book/ISBN9785970408506.html%202.%202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3086471"/>
            <a:ext cx="4572000" cy="1380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kern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Лекция 14. </a:t>
            </a:r>
            <a:endParaRPr lang="ru-RU" sz="2400" b="1" kern="1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400" b="1" kern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</a:t>
            </a:r>
            <a:r>
              <a:rPr lang="ru-RU" sz="2400" b="1" kern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«</a:t>
            </a:r>
            <a:r>
              <a:rPr lang="ru-RU" sz="2400" b="1" kern="1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Регенеранты</a:t>
            </a:r>
            <a:r>
              <a:rPr lang="ru-RU" sz="2400" b="1" kern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400" b="1" kern="1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репаранты</a:t>
            </a:r>
            <a:r>
              <a:rPr lang="ru-RU" sz="2400" b="1" kern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577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Солнечный ожог — стоковое фото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138" y="458014"/>
            <a:ext cx="1671286" cy="2175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Гореть ноги — стоковое фото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455" y="4314920"/>
            <a:ext cx="2400778" cy="1600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Красные пузыри и красные пузыри, вызванные пузыри горячей воды. — стоковое фото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5050" y="192557"/>
            <a:ext cx="3603098" cy="262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Ужасные ожоги на женской руке, изолированной на белом — стоковое фото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993" y="2010920"/>
            <a:ext cx="2916320" cy="23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Четвертой степени ожоги кожи — стоковое фото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5399" y="2476709"/>
            <a:ext cx="3652750" cy="2051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Лечение ожогов брызгами на женской руке, изолированной на белом — стоковое фото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313" y="4660630"/>
            <a:ext cx="2327867" cy="1551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Алоэ Вера лечения волдырей вызванных пожара. — стоковое фото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7260" y="4565820"/>
            <a:ext cx="2470082" cy="164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626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0892" y="457199"/>
            <a:ext cx="7223760" cy="489364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Наличие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антибактериального </a:t>
            </a: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действия </a:t>
            </a:r>
            <a:r>
              <a:rPr lang="ru-RU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репарантов</a:t>
            </a: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представляется наиболее значимым, учитывая повышенный риск инфицирования пораженных участков кожи. </a:t>
            </a:r>
            <a:r>
              <a:rPr lang="ru-RU" sz="2400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Основная цель назначения этих препаратов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заключается </a:t>
            </a:r>
            <a:r>
              <a:rPr lang="ru-RU" sz="2400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стимуляции регенерации </a:t>
            </a:r>
            <a:r>
              <a:rPr lang="ru-RU" sz="2400" u="sng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дермальной</a:t>
            </a:r>
            <a:r>
              <a:rPr lang="ru-RU" sz="2400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соединительной ткани в области поражения.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Однако следует отметить, что заживление с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эпителизацией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кожных покровов возможно при поверхностных процессах (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эрозиях, язвах, ожогах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др.).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 известно, более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глубокие повреждения кожи заживают с формированием соединительно-тканного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рубца.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60670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200" y="169817"/>
            <a:ext cx="8569234" cy="68018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Нейропротекция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регенерантами</a:t>
            </a:r>
            <a:endParaRPr lang="ru-RU" sz="2000" b="1" dirty="0" smtClean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Регенеративное </a:t>
            </a:r>
            <a:r>
              <a:rPr lang="ru-RU" sz="20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действие в отношении нейронов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оказывают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 называемые препарата - </a:t>
            </a:r>
            <a:r>
              <a:rPr lang="ru-RU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ноотропы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Ноотропные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препараты — средства, которые активизируют обмен веществ в нервных клетках и улучшают мыслительные процессы.</a:t>
            </a:r>
            <a:endParaRPr lang="ru-RU" sz="20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Например, такие препараты как 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Церебролизин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Винпоцетин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являются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корректорами 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нарушения мозгового </a:t>
            </a:r>
            <a:r>
              <a:rPr lang="ru-RU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кровобращения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др. </a:t>
            </a:r>
            <a:endParaRPr lang="ru-RU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Чаще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всего в фармакологии понятие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нейропротекции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сводится к более конкретным особенностям действия фармакологических средств, которые включают в себя: 1)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ноотропное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действие, заключающееся в способности повышать устойчивость организма и специально центральной нервной системы к действию различных повреждающих факторов при сохранении или повышении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функций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мозга; 2) способность сохранять (оптимизировать) метаболическую активность нервных клеток при воздействии повреждающих факторов; </a:t>
            </a:r>
            <a:endParaRPr lang="ru-RU" sz="20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восстанавливать нарушенный метаболизм и энергетический дефицит в нервных клетках; 4) оказывать антиоксидантный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эффект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5) прямо активировать нейротрофические процессы за счет стимуляции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выработки нейротрофических факторов; 6) препятствовать развитию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нейрональной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дегенерации вследствие различных патологических процессов (аутоиммунных, токсических, возрастных, ускоренного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апоптоза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045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Stock-62852799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04036" y="678316"/>
            <a:ext cx="2243308" cy="1698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Как улучшить мозговое кровообращение при шейном остеохондроз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1289" y="946921"/>
            <a:ext cx="2667000" cy="2505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Как улучшить мозговое кровообращение при шейном остеохондрозе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463" y="5068388"/>
            <a:ext cx="3166519" cy="1578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Купить препараты для улучшения мозгового кровообращения | аптека ...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6179" y="416582"/>
            <a:ext cx="2221637" cy="2221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Эффективные лекарства для улучшения мозгового кровообращения ...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0919" y="2503237"/>
            <a:ext cx="1876425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Препараты для улучшения мозгового кровообращения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2984" y="3198053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 descr="Средства д/улучшения мозгового кровообращения Ever Neuro Pharma ...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6397" y="4332345"/>
            <a:ext cx="2896337" cy="2432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6" name="Picture 18" descr="Как улучшить мозговое кровообращение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3009" y="2732145"/>
            <a:ext cx="284797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3604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3692" y="148866"/>
            <a:ext cx="8908868" cy="623850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настоящее время в клинической практике используется целая группа препаратов –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нейропротекторов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marL="342900" lvl="0" indent="-342900" algn="just">
              <a:spcAft>
                <a:spcPts val="0"/>
              </a:spcAft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Производные пирролидина. Самый популярный —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пирацетам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Улучшая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кровоток и усиливая обменные процессы в мозге. Активизирует работу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нейромедиаторов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Производные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диметиламиноэтанола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Усиливают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работу ацетилхолина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— 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нейромедиатора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который непосредственно отвечает за когнитивные функции, то есть за обучение.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Производные пиридоксина —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пиритинол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Усиливает кровоток в мозге и обменные процессы.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Производные и аналоги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гамма-аминомасляной кислоты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Это тоже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нейромедиатор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но отвечает он за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спокойствие, 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антистрессор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 при этом не затормозить реакции, как обычные успокоительные.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tabLst>
                <a:tab pos="457200" algn="l"/>
                <a:tab pos="457200" algn="l"/>
              </a:tabLs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Цереброваскулярные средства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Например,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экстракт гинкго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билоба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— дерева, устойчивого ко всему на свете. Предполагается, что и мозг от этого экстракта станет таким же устойчивым </a:t>
            </a: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tabLst>
                <a:tab pos="457200" algn="l"/>
                <a:tab pos="457200" algn="l"/>
              </a:tabLst>
            </a:pPr>
            <a:r>
              <a:rPr lang="ru-RU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Нейропептиды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их аналоги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Такие препараты у нас использовали на скорой, используют в МЧС, применяют при терапии инсультов. </a:t>
            </a:r>
            <a:endParaRPr lang="ru-RU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tabLst>
                <a:tab pos="457200" algn="l"/>
                <a:tab pos="457200" algn="l"/>
              </a:tabLs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Производные 2-меркаптобензимидазола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Помогают снабжать мозг кислородом и противостоять экстремальным воздействиям и нагрузкам.</a:t>
            </a:r>
            <a:endParaRPr lang="ru-RU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tabLst>
                <a:tab pos="457200" algn="l"/>
                <a:tab pos="457200" algn="l"/>
              </a:tabLst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Витаминоподобные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средства. Например,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идебенон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должен улучшать кровоснабжение тканей мозга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27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5759" y="314161"/>
            <a:ext cx="8268789" cy="66697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бщеклеточные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тимуляторы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регенерации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средства, увеличивающие скорость и интенсивность восстановительных процессов в организме.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Эти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лекарственные средства активизируют процессы, необходимые для роста, деления и регенерации клеток, усиливают биосинтез пуриновых и пиримидиновых оснований, нуклеиновых кислот, структурных и ферментных белков, фосфолипидов, стимулируют редупликацию ДНК. </a:t>
            </a:r>
          </a:p>
          <a:p>
            <a:pPr algn="just"/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С этой целью могут быть использованы различные группы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общеклеточных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стимуляторов регенерации: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■ витаминные препараты (особенно пластического обмена - кислота фолиевая, витамины В</a:t>
            </a:r>
            <a:r>
              <a:rPr lang="ru-RU" sz="2000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В</a:t>
            </a:r>
            <a:r>
              <a:rPr lang="ru-RU" sz="2000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С, А и др.);</a:t>
            </a:r>
          </a:p>
          <a:p>
            <a:pPr algn="just"/>
            <a:r>
              <a:rPr lang="ru-RU" sz="2000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■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стероидные анаболические средства (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ретаболил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ru-RU" sz="2000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■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нестероидные анаболические средства и иммуномодуляторы (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пентоксил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калия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оротат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метилурацил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натрия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нуклеинат,инозит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др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■ биогенные стимуляторы (алоэ, ФИБС,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гумизоль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пелоидин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т.д.);</a:t>
            </a:r>
          </a:p>
          <a:p>
            <a:r>
              <a:rPr lang="ru-RU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■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неспецифические стимуляторы регенерации растительного и животного происхождения (масло облепихи, масло шиповника, бета-каротин,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депротеинизированный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гемодиализат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из крови молочных телят,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актовегин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др.).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20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5760" y="196682"/>
            <a:ext cx="8229600" cy="56323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Растения –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репаранты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растения с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заживляющими свойствами)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Процессы регенерации усиливают так называемые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биогенные стимуляторы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К ним относят препараты животного или растительного происхождения, содержащие вещества, как правило, неустановленной природы, оказывающие стимулирующее влияние на организм и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ускоряющие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репаративные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процессы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Считают, что подобные вещества образуются в переживающих и изолированных тканях для адаптации к неблагоприятным условиям.</a:t>
            </a:r>
          </a:p>
          <a:p>
            <a:pPr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Стимулируют процесс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регенерации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масло облепихи и масло шиповника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содержащие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ненасыщенные и насыщенные жирные кислоты,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каротиноиды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токоферолы, витамины группы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В, С, Р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другие органические вещества.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Местно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(аппликации) их применяют для ускорения заживления ран, ожогов, трофических и радиационных язв, трещин и т.д. Внутрь 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масло облепихи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и шиповника используют при язвенной болезни желудка и у онкологических больных после химиотерапии и облучения. Соки, отвары, настои и настойки из ряда лекарственных растений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зверобой,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каланхоэ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 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подорожник,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окопник, ноготки,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сушеница болотная, софора японская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др.) стимулируют процессы регенерации, оказывают 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антибактериальное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и 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противовоспалительное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действие, в связи с чем их применяют в виде аппликаций, "ванночек", полосканий при лечении инфекционно-воспалительных заболеваний слизистой оболочки полости рта и горла, для улучшения заживления раневых и ожоговых поверхностей.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41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СОК КАЛАНХОЭ SUCCUS KALANCHOES флаконы по 10 мл (для смазывания пораженной поверхности: при помощ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9793" y="1071471"/>
            <a:ext cx="6858000" cy="514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366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СОК АЛОЭ SUCCUS ALOES флаконы 100 мл • Способ приема: • внутрь – п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604" y="1149848"/>
            <a:ext cx="6858000" cy="514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294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14399" y="640080"/>
            <a:ext cx="7289075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литературы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Фармакология [Электронный ресурс]: учебник /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Харкевич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Д. А. - 10-е изд.,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испр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перераб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 доп. - М.: ГЭОТАР-Медиа, 2010. – Режим доступа: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http://www.studentlibrary.ru/book/ISBN9785970408506.html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2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Фармакология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[Электронный ресурс] /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Харкевич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Д.А. - М.: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ГЭОТАРМедиа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2013. – Режим доступа: http://www.studentlibrary.ru/book/ISBN9785970424278.html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Харкевич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Д. А. Фармакология : учеб. для студентов мед. вузов / Д. А.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Харкевич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- 10-е изд.,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испр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пеpеpаб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 доп. - М. : ГЭОТАР-Медиа, 2008, 2009, 2010, - 750 с.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Харкевич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Д. А. Фармакология [Текст]: учеб. пособие для студентов мед. вузов / Д. А.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Харкевич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- 11-е изд.,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испр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 доп. - М. : ГЭОТАР-Медиа, 2013. - 755 с.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476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5760" y="117566"/>
            <a:ext cx="8072846" cy="7374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Нормальная жизнедеятельность организма сопровождается непрерывным процессом замены отмирающих клеток и тканей, получившим название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физиологической регенерации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Разные ткани отличаются по способности к восстановлению (регенерации), которая тем выше, чем большую роль играет физиологическая регенерация в структуре и функционировании ткани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Клетки крови, слизистых оболочек ЖКТ, покровного эпителия кожи и др. быстро обновляются и поэтому ткани, которые они формируют, характеризуются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высоким потенциалом регенерации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Напротив,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нейронов и мышечных клеток потенциал регенерации минимален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(приближается к нулевому).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влиянием возраста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сопутствующих заболеваний, токсических и экологических факторов, радиации 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физиологической регенерации может затормаживаться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Аналогичным эффектом обладают некоторые лекарственные средства,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иммунодепрессанты, противоопухолевые препараты, кортикостероиды, некоторые антибиотики и НПВС и др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Угнетение процесса физиологической регенерации сопровождается развитием нарушений обменных процессов, возникновением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лейко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 тромбоцитопении, анемии, поражением слизистых оболочек,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ЖКТ и др.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7227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5577" y="692331"/>
            <a:ext cx="7458892" cy="61225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этих условиях </a:t>
            </a: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лекарственные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средства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способные увеличивать скорость и интенсивность физиологической регенерации получили название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стимуляторов регенерации или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регенерантов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Как известно, восстановление участков тканей и органов, погибших в результате травм, повреждений или дистрофии (интоксикации, гипоксия, инфекции и др.) представляет собой процесс 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репаративной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регенерации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Соответственно,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препараты, обладающие способностью стимулировать 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репаративную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регенерацию </a:t>
            </a: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называются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репарантами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итоге репарации происходит замещение очагов некроза специфической и/или соединительной тканью, которая имеет самый высокий потенциал регенерации.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4172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61703" y="300445"/>
            <a:ext cx="8190411" cy="68788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Общий механизм регенеративного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действия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репарантов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регенерантов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включает: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усиление биосинтеза пуриновых и пиримидиновых оснований, РНК, </a:t>
            </a:r>
            <a:endParaRPr lang="ru-RU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функциональных и ферментативных клеточных элементов, в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фосфолипидов мембран, </a:t>
            </a:r>
            <a:endParaRPr lang="ru-RU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стимуляцию редупликации ДНК и деления клеток. </a:t>
            </a:r>
            <a:endParaRPr lang="ru-RU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Следует заметить, что процесс биосинтеза в ходе как физиологической, так и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репаративной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регенерации нуждается в субстратном обеспечении (незаменимые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амино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и жирные кислоты, микроэлементы, витамины). Кроме этого, процесс биосинтеза белков и фосфолипидов отличается высокой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энергоемкость ю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его стимуляция требует соответствующего энергообеспечения (энергетические материалы). </a:t>
            </a:r>
            <a:endParaRPr lang="ru-RU" sz="20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К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средствам,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субстратно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энергетически обеспечивающим протекание процессов регенерации относятся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Актовегин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Солкосерил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др.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В соответствии с локализацией действия (и задачами фармакотерапии) стимуляторы регенерации и репарации условно подразделяются на </a:t>
            </a:r>
            <a:r>
              <a:rPr 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общеклеточные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(универсальные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и </a:t>
            </a:r>
            <a:r>
              <a:rPr 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тканеспецифические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20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40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1257" y="375663"/>
            <a:ext cx="8268789" cy="589597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Общеклеточные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стимуляторы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действующие на любую регенерирующую ткань - это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анаболические стероиды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анаболики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нестероидные анаболики —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диоксометилтетрагидропиримидин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Метилурацил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инозин и др. и витамины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пластического обмена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Тканеспецифические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стимуляторы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процесса регенерации представляют собой препараты с разным механизмом действия,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объединенные в подгруппы по избирательному действию на ту или другую ткань или систему органов.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Например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 средствам, восстанавливающим образование форменных элементов крови в костном мозге относят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стимуляторы кроветворения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стимуляторы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гемопоэза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и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препараты кальция, фосфора и фтора (макро- и микроэлементы),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хондроитин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-сульфат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Структум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Остеогенон</a:t>
            </a: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др. Они обладают способностью усиливать регенеративные процессы в костной ткани (корректоры метаболизма костной и хрящевой ткани). Восстановительные процессы в хрящевой ткани стимулируют и обеспечивают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также </a:t>
            </a: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витамины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C, E,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хондроитин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-фосфат. 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76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66204" y="806774"/>
            <a:ext cx="7942217" cy="57882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Одной из самых представительных является группа препаратов —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стимуляторов регенерации и репарации слизистой оболочки ЖКТ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Эти средства способствуют ускорению процесса заживления эрозивно-язвенных дефектов слизистой оболочки ЖКТ. Механизм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репаративного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действия препаратов этой группы, помимо стимуляции биосинтеза белка и клеточного деления, включает торможение свободно-радикальных реакций и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либерации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(освобождению)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лизосомальных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ферментов. Дополнительным фактором, играющим важную роль в проявлении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репаративного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эффекта, является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усиление местного синтеза простагландинов,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способных улучшать микроциркуляцию в слизистой оболочке ЖКТ. 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Препараты-</a:t>
            </a:r>
            <a:r>
              <a:rPr lang="ru-RU" sz="2000" b="1" dirty="0" err="1" smtClean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репаранты</a:t>
            </a:r>
            <a:r>
              <a:rPr lang="ru-RU" sz="2000" b="1" dirty="0" smtClean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язве желудка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r>
              <a:rPr lang="ru-RU" sz="20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Репаранты</a:t>
            </a:r>
            <a:r>
              <a:rPr lang="ru-RU" sz="20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нужны для усиления регенеративных возможностей системы желудочно-кишечного тракта пациента. При этом они не только регенерируют слизистую, но и восстанавливают общую трофику и микроциркуляцию капиллярной крови в области эрозивных и язвенных дефектов (рис.1).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662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ротивоязвенные препараты: список средств и их применение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777" y="574765"/>
            <a:ext cx="7119256" cy="484632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1632859" y="5956662"/>
            <a:ext cx="6648994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fontAlgn="base">
              <a:spcAft>
                <a:spcPts val="0"/>
              </a:spcAft>
            </a:pPr>
            <a:r>
              <a:rPr lang="ru-RU" sz="20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Рис. 1. Вид язвы желудка на ФГДС исследовании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00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4137" y="300445"/>
            <a:ext cx="7707086" cy="678211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fontAlgn="base">
              <a:spcAft>
                <a:spcPts val="0"/>
              </a:spcAft>
            </a:pP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список рекомендованных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тканеспецифических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репарантов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язвенной болезни входят такие лекарства, как:</a:t>
            </a:r>
          </a:p>
          <a:p>
            <a:pPr marL="342900" lvl="0" indent="-342900" fontAlgn="base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2400" b="1" dirty="0" err="1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Солкосерил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(инъекции);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2400" b="1" dirty="0" err="1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Актовегин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(инъекции);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b="1" dirty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2400" b="1" dirty="0" err="1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Гастрофарм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(в таблетках);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b="1" dirty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2400" b="1" dirty="0" err="1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Ретаболил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(инъекции);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b="1" dirty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2400" b="1" dirty="0" err="1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Метилурацил</a:t>
            </a:r>
            <a:r>
              <a:rPr lang="ru-RU" sz="2400" b="1" dirty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и экстракт алоэ.</a:t>
            </a:r>
            <a:endParaRPr lang="ru-RU" sz="2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К средствам, стимулирующим регенерацию и репарацию слизистой оболочки ЖКТ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относятся также 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висмута 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трикалия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дицитрат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(Де-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нол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даларгин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натрия 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альгинат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Вентрамин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поливинокс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др. В гастроэнтерологической практике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репаранты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назначают после достижения ремиссии, при резистентности к обычным методам, в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в случае длительно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нерубцующихся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язв и чаще пациентам пожилого возраста.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932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27017" y="574766"/>
            <a:ext cx="8307977" cy="600048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Наибольшее число препаратов среди 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тканеспецифических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стимуляторов регенерации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оказывает влияние на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регенерацию и репарацию кожных покровов.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Показаниями к применению этих средств являются труднозаживающие раны, трофические язвы, ожоги, пролежни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др. У большинства средств данной группы, в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содержащих активные вещества из растений, способность стимулировать регенерацию кожи сочетается с другими эффектами: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противовоспалительным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(мазь окопника и календулы),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антиоксидантным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Ревалид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восстановлением баланса свертывающей и 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противосвертывающей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систем крови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улучшением локальной микроциркуляции и трофики кожи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Гепатромбин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Ксимедона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таблетки и др.) и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антибактериальны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 (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Поливинокс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гиалуронат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цинка,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Фитостимулин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др.).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89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243</TotalTime>
  <Words>1820</Words>
  <Application>Microsoft Office PowerPoint</Application>
  <PresentationFormat>Экран (4:3)</PresentationFormat>
  <Paragraphs>62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Symbol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33</cp:revision>
  <dcterms:created xsi:type="dcterms:W3CDTF">2020-04-15T06:20:38Z</dcterms:created>
  <dcterms:modified xsi:type="dcterms:W3CDTF">2021-04-26T07:02:14Z</dcterms:modified>
</cp:coreProperties>
</file>