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57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19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6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56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5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78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18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46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61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7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0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34050-D3A1-4836-90A8-5F790F0B9A89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A5C1-00C7-4F14-9387-9A957D6C5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24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11. Тема «Регенерация органов и тканей»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9963"/>
            <a:ext cx="7772400" cy="174783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Лектор – проф.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Т.М.Шалахметова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198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1008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75211"/>
            <a:ext cx="7992836" cy="544721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полноты соответствия вновь образованных клеток и тканей утраченным различают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формы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регенерации: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полную, неполную, избыточную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Полной регенерацией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такая, когда размножившаяся ткань полностью соответствует утраченной. Обычно этот вид регенерации наблюдается при небольших повреждениях.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Неполной регенерацией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такая, когда на месте утраченной ткани разрастается соединительная. Как правило она развивается при обширных и глубоких поражениях. В практике наиболее часто развивается этот вид регенерации.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Избыточная регенерация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размножившаяся ткань по объему больше утраченной. Наблюдается это обычно при длительных раздражениях (туберкулезе, актиномикозе, сапе и 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3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44641" cy="379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Морфогенез и классификация регенерации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44582"/>
            <a:ext cx="7744641" cy="602197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механизму развития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структуры и функции может происходить на молекулярном, субклеточном, клеточном, тканевом и органном уровнях. Самая древняя в эволюционном отношении и наиболее универсальная форма регенерации, свойственная всем без исключения живым организмам, - </a:t>
            </a:r>
            <a:r>
              <a:rPr lang="ru-RU" sz="5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внутриклеточная регенерация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Она включает в себя биохимическое обновление молекулярного состава клеток (молекулярная, или биохимическая, регенерация), ядерного аппарата и цитоплазматических органелл (</a:t>
            </a:r>
            <a:r>
              <a:rPr lang="ru-RU" sz="5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внутриорганоидная</a:t>
            </a:r>
            <a:r>
              <a:rPr lang="ru-RU" sz="5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регенерация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увеличение числа и размеров ядерного аппарата и цитоплазматических органелл (митохондрий, рибосом, пластического комплекса и др.).</a:t>
            </a:r>
          </a:p>
          <a:p>
            <a:pPr algn="just"/>
            <a:r>
              <a:rPr lang="ru-RU" sz="55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этиологии и механизму развития</a:t>
            </a:r>
            <a:r>
              <a:rPr lang="ru-RU" sz="5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различают физиологическую, </a:t>
            </a:r>
            <a:r>
              <a:rPr lang="ru-RU" sz="5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репаративную</a:t>
            </a:r>
            <a:r>
              <a:rPr lang="ru-RU" sz="5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регенерации, регенерационную гипертрофию и патологическую регенерацию</a:t>
            </a:r>
            <a:r>
              <a:rPr lang="ru-RU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Физиологической </a:t>
            </a:r>
            <a:r>
              <a:rPr lang="ru-RU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регенерацией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замещение тканевых элементов утраченных в результате физиологических причин (эпидермис, клетки, крови, эпителиальный покров слизистых оболочек и др.). Когда смена одних элементов другими происходит постепенно без особых морфологических и функциональных изменений.</a:t>
            </a:r>
          </a:p>
          <a:p>
            <a:pPr algn="just"/>
            <a:r>
              <a:rPr lang="ru-RU" sz="5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регенерацией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замещение утраченных частей органов и тканей, утраченных от чрезмерных причин, при этом в отличие от физиологической гипертрофии имеются резкие морфологические отклонения.</a:t>
            </a:r>
          </a:p>
          <a:p>
            <a:pPr algn="just"/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часто в практике приходится иметь дело с неполной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регенерацией, когда на месте погибших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паренхимных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элементов разрастается соединительная ткань.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7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577" y="365126"/>
            <a:ext cx="7979773" cy="581183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регенерация</a:t>
            </a: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восстановление элементов клеток и тканей в результате их естественного отмирания. Живой организм непрерывно в течение жизни в процессе роста и развития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самообновляется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вследствие разрушения старых и воспроизведения новых структур. 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Пластические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процессы, происходящие в тканях при нормальной их жизнедеятельности и обеспечивающие постоянное их самообновление, называются физиологической регенерацией. Ее результатом является полное восстановление утраченных структурных элементов, т. е. реституция (от лат.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restitutio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восстановление). 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интенсивно протекает во всех органах и тканях. Постоянно обновляются покровный эпителий кожи и слизистых оболочек пищеварительного, респираторного и мочеполового трактов; железистый эпителий печени, почек, поджелудочной железы, других эндокринных и экзокринных органов; клетки серозных и синовиальных оболочек, а также других органов. 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интенсивность и качественные особенности физиологической регенерации влияют возраст животного, физиологическое состояние, внешние условия (кормление, содержание, использование).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38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63230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Репаративная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(от лат. </a:t>
            </a:r>
            <a:r>
              <a:rPr lang="ru-RU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reparatio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возмещение), или восстановительная, регенерация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восстановление структурных элементов клеток и тканей в результате их патологической гибели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ее основе лежат физиологические закономерности, но в отличие от физиологической регенерации она протекает с различной интенсивностью и характеризуется замещением новыми субклеточными, клеточными и тканевыми структурами поврежденных воздействием различных патогенных факторов частей организма. </a:t>
            </a: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репаративные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процессы наблюдаются при травмах, в </a:t>
            </a:r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дистрофически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некротически измененных органах и тканях.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степени повреждения органа исходом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регенерации может быть не только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восстановление, или реституция (от лат. </a:t>
            </a:r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restitutio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восстановление),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поврежденной или утраченной части органа или ткани (как при физиологической регенерации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заживление раны по первичному натяжению, но и неполное восстановление или замещение, например образование соединительной ткани взамен утраченной (заживление раны по вторичному натяжению с образованием плотной рубцовой ткани).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227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65126"/>
            <a:ext cx="8058150" cy="567690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Патологической регенерацией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такой вид регенерации, при которой нарушается и даже извращается нормальное течение регенерационного процесса.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атипичного течения физиологической,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регенераций или регенерационной гипертрофии являются общие и местные нарушения условий для проявления потенциальных возможностей регенерации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ним относятся нарушения иннервации, нервной трофики, гормональной, иммунной и функциональной регуляции регенерационного процесса, голодание, инфекционные и инвазионные болезни, радиационные поражения.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Патологическая регенерация характеризуется изменением темпов (скорости) регенерации или качественным извращением восстановительного процесса. </a:t>
            </a:r>
          </a:p>
        </p:txBody>
      </p:sp>
    </p:spTree>
    <p:extLst>
      <p:ext uri="{BB962C8B-B14F-4D97-AF65-F5344CB8AC3E}">
        <p14:creationId xmlns:p14="http://schemas.microsoft.com/office/powerpoint/2010/main" val="2850364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7567"/>
            <a:ext cx="7886700" cy="52251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Регенерация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тканей и органов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640081"/>
            <a:ext cx="7886700" cy="621791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Кровь, лимфа, органы крове- 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лимфотворения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обладают высокими пластическими свойствами, находятся в состоянии постоянной физиологической регенерации, механизмы которой лежат и в основе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регенерации, возникающей вследствие кровопотерь и поражений органов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лимфопоэза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первый же день кровопотери восстанавливается жидкая часть крови и лимфы за счет всасывания в сосуды тканевой жидкости и поступления воды из желудочно-кишечного тракта. Затем регенерируют клетки крови и лимфы. Тромбоциты и лейкоциты восстанавливаются в течение нескольких дней, эритроциты - несколько дольше (до 2-2,5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позже выравнивается содержание гемоглобина.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Репаративная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клеток крови и лимфы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кровопотерях происходит путем усиления функции красного костного мозга губчатого вещества позвонков, грудной кости, ребер и трубчатых костей, а также селезенки, лимфоузлов и лимфоидных фолликулов миндалин, кишечника и других органов. Интрамедуллярное (от лат.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внутри,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medulla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костный мозг) кроветворение обеспечивает поступление в кровь эритроцитов, гранулоцитов и тромбоцитов.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56879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581183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регенерации объем миелоидного кроветворения возрастает также за счет превращения жирового костного мозга в красный костный мозг. Экстрамедуллярное миелоидное кроветворение в печени, селезенке, лимфоузлах, почках и других органах возникает при больших или продолжительных кровопотерях, злокачественных анемиях инфекционного, токсического или алиментарно-метаболического происхождения. Костный мозг может восстанавливаться даже при больших разрушениях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Патологическая регенерация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 крови и лимфы с резким угнетением или извращением гемо-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лимфопоэза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наблюдается при тяжелых поражениях органов крове-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лимфотворения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связанных с лучевой болезнью, лейкозами, врожденными и приобретенными иммунодефицитами, инфекционной и гипопластической анемией. Патогномоничным признаком патологической регенерации является появление в крови и лимфе незрелых, функционально неполноценных атипичных форм клеток.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5442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659737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эпителиальной ткани.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Покровный эпителий относится к тканям, обладающим высоким биологическим потенциалом самовосстановления. Физиологическая регенерация многослойного плоского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ороговевающего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эпителия кожи происходит постоянно за счет размножения клеток зародышевого (камбиального)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мальпигиева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слоя. При повреждении эпидермиса и стромы кожи клетки росткового слоя по краям раны размножаются, наползают на восстановленную мембрану и строму органа и покрывают дефект (заживление раны под струпом и по первичному натяжению). Однако вновь образованный эпителий утрачивает способность к полной дифференциации характерных для эпидермиса слоев, покрывает дефект более тонким пластом и не образует производных кожи: сальных и потовых желез, волосяного покрова (неполная регенерация).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Покровный эпителий слизистых оболочек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пищеварительного, дыхательного трактов и мочеполовых путей (многослойный плоский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неороговевающий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переходный, однослойный призматический и многорядный мерцательный) восстанавливается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размножения молодых недифференцированных клеток крипт и выводных протоков желез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мере их роста и созревания они превращаются в специализированные клетки слизистых оболочек и их желез.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Неполная регенерация пищевода, желудка, кишечника, протоков желез и других трубчатых и полостных органов с образованием соединительнотканных рубцов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вызывать сужение (стеноз) и расширение их, появление односторонних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выпячиваний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(дивертикулов), спаек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синехий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неполное или полное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зарощение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(облитерация) органов (полости сердечной сумки, плевральной, брюшинной, суставных полостей, синовиальных сумок и т. д.).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печени, почек, легких, поджелудочной железы, других желез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секреции протекает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молекулярном, субклеточном и клеточном уровнях на основе закономерностей, свойственных физиологической регенерации, с большой интенсивностью.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очаговом необратимом повреждении (некрозе) в паренхиматозных органах, а также при частичной резекции их масса органа может восстанавливаться по типу регенерационной гипертрофии. При этом в сохранившейся части органа наблюдается размножение и увеличение объема клеточных и тканевых элементов, а на месте дефекта образуется рубцовая ткань (неполное восстановление).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Патологическая регенерация паренхиматозных органов наблюдается при различных длительных, часто повторяющихся повреждениях их (расстройствах кровообращения и иннервации, воздействиях токсических ядовитых веществ, инфекциях). Она характеризуется атипичной регенерацией эпителиальной и соединительной тканей, структурной перестройкой и деформацией органа, развитием цирроза (цирроз печени, поджелудочной железы,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нефроцирроз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пневмоцирроз).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69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990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регенерация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волокнистой соединительной ткани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45029"/>
            <a:ext cx="7886700" cy="513193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размножения происходящих от общей стволовой клетки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лимфоцитоподобных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мезенхимальных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клеток, малодифференцированных юных фибробластов (от лат.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волокно,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blastano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образую), а также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миофибробластов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тучных клеток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лаброцитов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перицитов и эндотелиальных клеток микрососудов.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юных клеток дифференцируются зрелые, активно синтезирующие коллаген и эластин фибробласты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коллагено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эластобласты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Фибробласты сначала синтезируют основное вещество соединительной ткани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гликозоаминогликаны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тропоколлаген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проэластин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затем в межклеточном пространстве из них образуются нежные ретикулярные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аргирофильные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коллагеновые и эластические волокна. При перестройке и инволюции соединительной ткани активную роль играют фибробласты и макрофаги.</a:t>
            </a: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Репаративная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соединительной ткани происходит не только при ее повреждении, но и при неполной регенерации других тканей, при заживлении ран. При этом в конечном итоге фиброзная ткань превращается в плотную грубоволокнистую рубцовую ткань.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457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4477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костной ткани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09897"/>
            <a:ext cx="7886700" cy="582603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размножения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остеогенных клеток - остеобластов в периосте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эндоосте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Репаративная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переломе костей определяется характером перелома, состоянием костных отломков, надкостницы и кровообращения в области повреждения.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первичное и вторичное костные сращения. Первичное костное сращение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при неподвижности костных отломков и характеризуется врастанием в область дефекта и кровоподтека остеобластов, фибробластов и капилляров.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костные сращения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наблюдают при сложных переломах, подвижности отломков и неблагоприятных условиях регенерации (местные расстройства кровообращения, обширные повреждения надкостницы и т. д.). При этом виде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регенерации сращение костных отломков происходит медленнее, через стадию образования хрящевой ткани (предварительная костно-хрящевая мозоль), которая в дальнейшем подвергается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оссификации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Патологическая регенерация костной ткани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общими и местными нарушениями восстановительного процесса, длительным расстройством кровообращения, отмиранием костных отломков, воспалением и нагноением ран. Избыточное и неправильное новообразование костной ткани приводит к деформации кости, появлению костных выростов (остеофитов и экзостозов), преимущественному образованию волокнистой и хрящевой ткани в связи с недостаточной дифференциацией костной ткани. В таких случаях при подвижности костных отломков окружающая ткань приобретает вид связок, формируется ложный сустав.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540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04949"/>
            <a:ext cx="7886700" cy="33963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Глоссарий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терминов по теме лекции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44583"/>
            <a:ext cx="7886700" cy="587828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Регенераторные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поврежденной ткани (заживление) начинается обычно после уничтожения патогенного фактора, но нередко, например при хроническом воспалении, в ходе его течения. Процесс регенерации после воспаления (репарацию) трудно разграничить с 3-й фазой воспаления - пролиферацией.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процесс возмещения утраченных элементов клетками того же типа.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Рубцевание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замещение дефекта вначале грануляционной, затем зрелой волокнистой (фиброзной, рубцовой) соединительной тканью.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Реституция (полная репарация)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тип репарации с полным восстановлением целостности и структуры ткани, возможный в органах и тканях, построенных из быстро пролиферирующих клеток, особенно после незначительного повреждения (кожа, слизистые оболочки и т.д.).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Субституция (неполная репарация)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тип репарации, при котором восстановление целостности ткани, происходит с образованием рубца, развивается в тканях, построенных из стабильных и перманентных клеток, или после обширных повреждений (миокард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92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925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хрящевой и жировой ткани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57647"/>
            <a:ext cx="7886700" cy="541931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хрящевой ткани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за счет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хондробластов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надхрящницы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синтезируют основное вещество хряща -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хондрин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превращаются в зрелые хрящевые клетки -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хондроциты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Полное восстановление хряща наблюдают при незначительных повреждениях. Чаще всего проявляется неполное восстановление хрящевой ткани, замещение ее соединительнотканным рубцом.</a:t>
            </a:r>
          </a:p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жировой ткани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за счет камбиальных жировых клеток -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липобластов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увеличения объема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липоцитов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накоплением жира, а также за счет размножения недифференцированных соединительнотканных клеток и превращения их по мере накопления липидов в цитоплазме в так называемые перстневидные клетки —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липоциты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Жировые клетки образуют дольки, окруженные соединительнотканной стромой с сосудами и нервными элементами.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497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44641" cy="47089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мышечной ткани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36022"/>
            <a:ext cx="7744641" cy="577378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мышечной ткани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бывает как физиологической, так и после голодания, беломышечной болезни,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миоглобинурии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токсикозов, пролежней, инфекционных болезней, связанных с развитием атрофических, дистрофических и некротических процессов.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Скелетная поперечнополосатая мышечная ткань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высокими регенерационными свойствами при сохранении сарколеммы. Находящиеся под сарколеммой камбиальные клеточные элементы - миобласты размножаются и формируют многоядерный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симпласт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синтезируются миофибриллы и дифференцируются поперечнополосатые мышечные волокна. При нарушении целостности мышечного волокна вновь образованные многоядерные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симпласты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виде мышечных почек растут навстречу друг другу и при благоприятных условиях (небольшой дефект, отсутствие рубцовой ткани) восстанавливают целостность мышечного волокна.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Сердечная поперечнополосатая мышечная ткань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регенерирует по типу регенерационной гипертрофии. В неповрежденных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дистрофически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миокардиоцитах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восстановление структуры и функции за счет гиперплазии органелл и гипертрофии волокон. При прямом некрозе, инфаркте миокарда и пороках сердца может наблюдаться неполное восстановление мышечной ткани с образованием соединительнотканного рубца и с регенерационной гипертрофией миокарда в сохранившихся отделах сердца.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1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640139" cy="37945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нервной ткани.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44582"/>
            <a:ext cx="7731579" cy="611341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Ганглиозные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клетки головного и спинного мозга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жизни интенсивно обновляются на молекулярном и субклеточном уровнях, но не размножаются. При разрушении их происходит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внутриклеточная компенсаторная регенерация (гиперплазия органелл)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оставшихся клеток. К компенсаторно-приспособительным процессам в нервной ткани относится обнаружение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многоядрышковых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двухъядерных и гипертрофированных нервных клеток при различного рода болезнях, сопровождающихся дистрофическими процессами, при сохранении общей структуры нервной ткани. Клеточная форма регенерации свойственна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невроглии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Погибшие глиальные клетки и небольшие дефекты головного и спинного мозга, вегетативных ганглиев замещаются размножающимися клетками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невроглии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соединительной ткани с образованием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глиалышх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узелков и рубцов. Нервные клетки вегетативной нервной системы восстанавливаются путем гиперплазии органелл, а также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неисключается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возможность их размножения.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Периферические нервы полностью регенерируют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 сохранения связи центрального отрезка нервного волокна с нейроном и незначительного расхождения перерезанных концов нерва.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регенерации нервов (значительное расхождение частей перерезанного нерва, расстройство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лимфообращения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наличие воспалительного экссудата) образуется соединительнотканный рубец с неупорядоченным разветвлением в нем осевых цилиндров центрального отрезка нервного волокна. В культе конечности после ее ампутации избыточное разрастание нервных и соединительнотканных элементов может привести к возникновению так называемой ампутационной невромы.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15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697" y="117566"/>
            <a:ext cx="8162653" cy="632242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заживления ран: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и вторичное натяжения, заживление под струпом.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процессов адаптации и компенсации: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гиперплазия, гипертрофия, атрофия, метаплазия, дисплазия.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Гиперплазия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увеличение массы органа, ткани, клетки, внутри- и внеклеточных структур за счет увеличения числа составляющих их элементов. Виды гиперплазии: </a:t>
            </a:r>
            <a:r>
              <a:rPr lang="ru-RU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(гормональная, компенсаторная), </a:t>
            </a:r>
            <a:r>
              <a:rPr lang="ru-RU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патологическая 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дисгормональная</a:t>
            </a:r>
            <a:r>
              <a:rPr lang="ru-RU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др.).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Гипертрофия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увеличение размеров органа, ткани, клетки, внутри- и внеклеточных структур за счет увеличения размеров составляющих 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Гипертрофия и гиперплазия могут сочетаться.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гиперплазии и гипертрофии: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 и патологическая; гормональная, компенсаторная, </a:t>
            </a:r>
            <a:r>
              <a:rPr lang="ru-RU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вакатная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викарная (заместительная), регенерационная (компенсаторная, истинная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8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137" y="365126"/>
            <a:ext cx="8071213" cy="581183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уменьшение размеров структур (органа, ткани, клеток, внутриклеточных структур, неклеточных элементов) с постепенным замещением паренхимы соединительной или жировой тканью, снижением и (или) прекращением функции, одна из форм адаптационных реакций.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атрофии: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физиологическая, патологическая; общая, местная.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Метаплазия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вариант нарушения дифференцировки клеток, стойкое превращение генетически родственных тканей из одной в другую в пределах одного гистологического типа.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Дисплазия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нарушение дифференцировки клеток. Дисплазия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интраэпителиальная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неоплазия) расценивается как облигатный (большая вероятность) предраковый процесс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85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5377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Этиология и механизмы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регенерации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18903"/>
            <a:ext cx="7886700" cy="515806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регенерации являются наследственные свойства самой живой материи, способной к саморазвитию, самодвижению,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приспособительной изменчивости.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определяют взаимоотношения и взаимосвязь живых организмов с внешней средой их существования. При этом отмирание и распад структурных элементов в организме играют пусковую роль и являются движущей силой регенерационного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53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005899" cy="47089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регенерации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36023"/>
            <a:ext cx="8005898" cy="53409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регенерации сложные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Развитие восстановительного процесса связано с самовоспроизведением (репродукцией) специфических для каждого организма нуклеиновых кислот и направленного синтеза белков в генетическом аппарате всех живых существ (от вирусов и фагов до высших млекопитающих).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жизнедеятельности любого организма и его регенерации лежат процессы обмена веществ во всех структурных элементах, которые характеризуются изнашиванием и самопроизвольным распадом (отмиранием) материального субстрата (диссимиляцией) с высвобождением необходимой для жизни энергии, выделением конечных продуктов обмена и специфическим самовоспроизведением (ассимиляцией) живой материи с использованием химических неорганических и органических веществ.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36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558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Биохимическая основа регенерации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70709"/>
            <a:ext cx="7886700" cy="540625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Биохимическая основа регенерации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распад и восстановление молекулярного состава, структурно-пространственной организации и функций, характерных для каждой ткани и органа.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регенерационного процесса в клетках и тканях большую роль играют сдвиги в обмене веществ (гипоксия, повышенный гликолиз, ацидоз и др.) в поврежденном органе, стимулирующие регенераторные процессы (понижение поверхностного натяжения мембран клеток, их миграция), включение клеток в митотический цикл.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Образующиеся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повреждении клеток молекулярные осколки (нуклеотиды, ферменты, продукты неполного распада белков, жиров и углеводов, другие биологически активные соединения) наряду со стимулирующим влиянием могут быть повторно использованы для построения сложных структур согласно принципу многократной оборачиваемости веществ клетки для частичного материального обеспечения регенераторных процессов.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99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83830" cy="64071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Регуляторные механизмы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05840"/>
            <a:ext cx="7783830" cy="555171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Внутриклеточная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клеточная регенерации регулируются определенными регуляторными механизмами: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нервными, гуморальными, функциональными и иммунологическими.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Нервные механизмы регенерации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определяются трофической функцией нервной системы, регуляцией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лимфообращения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Гуморальные механизмы 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связаны с деятельностью органов и клеток эндокринной системы (гормоны, медиаторы и др.), с внутриклеточными регуляторами (циклические аденозин-3,5-монофосфат и гуанозин-3,5-монофосфат) и деятельностью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ферментов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Внутриклеточными регуляторами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также тканево-специфические ингибиторы – митоза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кейлоны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 греч.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chaiaino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замедлить, ослабить) и их антагонисты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антикейлоны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оказывают соответствующее влияние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ДНК, РНК и специфических белков.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26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581183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механизмом и стимулирующей силой регенерации являются физиологические потребности в обновлении или замещении утраченной ткани или части органа, или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функциональный стимул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Иммунологические механизмы 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регенераторного процесса определяются закономерностями поддержания иммунологического гомеостаза, деятельностью иммунокомпетентных клеток.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течение регенерации во многом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влияет возраст животног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 У молодых животных она протекает быстрее и совершеннее, чем у старых, часто наблюдается заживление ран путем полного восстановления.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питания и обмена, недостаток питательных веществ, витаминов и микроэлементов, напряженная работа, различные болезни и истощение животных снижают скорость заживления ран, способствуют развитию длительно незаживающих ран и язв.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969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3032</Words>
  <Application>Microsoft Office PowerPoint</Application>
  <PresentationFormat>Экран (4:3)</PresentationFormat>
  <Paragraphs>87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Лекция 11. Тема «Регенерация органов и тканей» </vt:lpstr>
      <vt:lpstr> Глоссарий терминов по теме лекции </vt:lpstr>
      <vt:lpstr>Презентация PowerPoint</vt:lpstr>
      <vt:lpstr>Презентация PowerPoint</vt:lpstr>
      <vt:lpstr>Этиология и механизмы развития регенерации </vt:lpstr>
      <vt:lpstr>Механизмы регенерации</vt:lpstr>
      <vt:lpstr>Биохимическая основа регенерации</vt:lpstr>
      <vt:lpstr>Регуляторные механизмы регенерации </vt:lpstr>
      <vt:lpstr>Презентация PowerPoint</vt:lpstr>
      <vt:lpstr> Классификация регенерации </vt:lpstr>
      <vt:lpstr>Морфогенез и классификация регенерации</vt:lpstr>
      <vt:lpstr>Презентация PowerPoint</vt:lpstr>
      <vt:lpstr>Презентация PowerPoint</vt:lpstr>
      <vt:lpstr>Презентация PowerPoint</vt:lpstr>
      <vt:lpstr>               Регенерация тканей и органов </vt:lpstr>
      <vt:lpstr>Презентация PowerPoint</vt:lpstr>
      <vt:lpstr>Презентация PowerPoint</vt:lpstr>
      <vt:lpstr>Физиологическая регенерация волокнистой соединительной ткани </vt:lpstr>
      <vt:lpstr>Регенерация костной ткани </vt:lpstr>
      <vt:lpstr>Регенерация хрящевой и жировой ткани</vt:lpstr>
      <vt:lpstr>Регенерация мышечной ткани</vt:lpstr>
      <vt:lpstr>Регенерация нервной ткани.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11. Тема «Регенерация органов и тканей» </dc:title>
  <dc:creator>User</dc:creator>
  <cp:lastModifiedBy>User</cp:lastModifiedBy>
  <cp:revision>25</cp:revision>
  <dcterms:created xsi:type="dcterms:W3CDTF">2021-04-05T17:39:44Z</dcterms:created>
  <dcterms:modified xsi:type="dcterms:W3CDTF">2021-04-06T04:05:08Z</dcterms:modified>
</cp:coreProperties>
</file>