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E8462-00EF-4AF8-A908-244D3DAFD51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E885B02-04D8-4956-B5BF-1C64DD43A27B}">
      <dgm:prSet phldrT="[Текст]" custT="1"/>
      <dgm:spPr/>
      <dgm:t>
        <a:bodyPr/>
        <a:lstStyle/>
        <a:p>
          <a:r>
            <a:rPr lang="ru-RU" sz="1700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Блок 1 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инфраструктура ЗИС.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блоке формируется материальное,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технологическое, техническое, кадровое обеспечение процесса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функционирования системы и анализируются различные методы и технические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средств функционирования ЗИС.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1870B8-BCF1-4DC0-84D9-82021EC8A863}" type="parTrans" cxnId="{E2A670D3-073A-4530-B471-2D50083E1CE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398731-0445-42C3-860E-A099A87E1DF2}" type="sibTrans" cxnId="{E2A670D3-073A-4530-B471-2D50083E1CE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384FF0-384D-4557-990C-4555496B5521}">
      <dgm:prSet phldrT="[Текст]" custT="1"/>
      <dgm:spPr/>
      <dgm:t>
        <a:bodyPr/>
        <a:lstStyle/>
        <a:p>
          <a:r>
            <a:rPr lang="ru-RU" sz="1700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Блок 2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протесы накопления, обработки, преобразования и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хранения информации.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2E5392-EF35-422B-814C-DBCCDCE7C4C5}" type="parTrans" cxnId="{3BB8846A-4D70-4466-9DB4-90DDED33E1D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22D2A9-F76C-4368-A21D-5B7ECD8BBED7}" type="sibTrans" cxnId="{3BB8846A-4D70-4466-9DB4-90DDED33E1D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3B2255-8118-4388-BB7C-7AF41823D242}">
      <dgm:prSet phldrT="[Текст]" custT="1"/>
      <dgm:spPr/>
      <dgm:t>
        <a:bodyPr/>
        <a:lstStyle/>
        <a:p>
          <a:r>
            <a:rPr lang="ru-RU" sz="1700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3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осуществляется анализ рынка информации, позволявший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получить комплексную характеристику использования информации о земле с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учетом динамики (спроса и предложения) на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объекты земельно-имущественного</a:t>
          </a:r>
          <a:r>
            <a:rPr lang="en-US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комплекса.</a:t>
          </a:r>
          <a:endParaRPr lang="ru-RU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2CA5F7-ED1C-4AA0-B476-CF616C1A4A91}" type="parTrans" cxnId="{5CA320AA-6DB5-4A58-BB4D-E05CEC058BD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608D1F-252F-4A74-AFE8-52EBDF70B770}" type="sibTrans" cxnId="{5CA320AA-6DB5-4A58-BB4D-E05CEC058BD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92FF35-C6B2-4E0E-BB67-A7FA4E562EBC}">
      <dgm:prSet phldrT="[Текст]" custT="1"/>
      <dgm:spPr/>
      <dgm:t>
        <a:bodyPr/>
        <a:lstStyle/>
        <a:p>
          <a:r>
            <a:rPr lang="ru-RU" sz="1800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4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анализ эффективности функционирования ЗИС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(сбора, обработки, хранения, предоставления и использования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земельнокадастровой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информации), а также корректировка элементов системы.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4FBB71-56FD-48E4-9CCF-F7A8CC6C84A9}" type="parTrans" cxnId="{47DFE0C4-8CB8-4EBD-B53E-B750BD0A29C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DB7FC2-67CD-4E8E-91AD-5A93933508A8}" type="sibTrans" cxnId="{47DFE0C4-8CB8-4EBD-B53E-B750BD0A29C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69655C-C88E-4694-BA8C-5EB5BE6C7B57}">
      <dgm:prSet custT="1"/>
      <dgm:spPr/>
      <dgm:t>
        <a:bodyPr/>
        <a:lstStyle/>
        <a:p>
          <a:r>
            <a:rPr lang="ru-RU" sz="1800" b="1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5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анализ взаимодействия с потребителями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земельно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кадастровой информации. В этом блоке осуществляются операции с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вторичными информационными ресурсами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D9F066-0D3C-4046-BBE6-EAC3DC7C1553}" type="parTrans" cxnId="{5889966E-941A-414B-AD7E-75DF87B03DB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00C4C4-593D-47D8-851F-D9EF3A1A7EF4}" type="sibTrans" cxnId="{5889966E-941A-414B-AD7E-75DF87B03DB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ED6124-FA39-4562-8B8F-99678A600FE4}" type="pres">
      <dgm:prSet presAssocID="{6D6E8462-00EF-4AF8-A908-244D3DAFD51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193D03-2CFE-400D-88F7-BD817E88276E}" type="pres">
      <dgm:prSet presAssocID="{2E885B02-04D8-4956-B5BF-1C64DD43A27B}" presName="parentLin" presStyleCnt="0"/>
      <dgm:spPr/>
    </dgm:pt>
    <dgm:pt modelId="{BB28F8F1-7C24-4C57-8FDE-26B8E9FAE687}" type="pres">
      <dgm:prSet presAssocID="{2E885B02-04D8-4956-B5BF-1C64DD43A27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DA14217-E7FC-4CF7-892C-7D3FDCCB18B4}" type="pres">
      <dgm:prSet presAssocID="{2E885B02-04D8-4956-B5BF-1C64DD43A27B}" presName="parentText" presStyleLbl="node1" presStyleIdx="0" presStyleCnt="5" custScaleX="140307" custScaleY="2566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33CC1-2C9A-42D3-8013-6C66EF081335}" type="pres">
      <dgm:prSet presAssocID="{2E885B02-04D8-4956-B5BF-1C64DD43A27B}" presName="negativeSpace" presStyleCnt="0"/>
      <dgm:spPr/>
    </dgm:pt>
    <dgm:pt modelId="{A972A23E-F6DB-4EBB-A903-535867ECE5A6}" type="pres">
      <dgm:prSet presAssocID="{2E885B02-04D8-4956-B5BF-1C64DD43A27B}" presName="childText" presStyleLbl="conFgAcc1" presStyleIdx="0" presStyleCnt="5" custLinFactY="-4621" custLinFactNeighborY="-100000">
        <dgm:presLayoutVars>
          <dgm:bulletEnabled val="1"/>
        </dgm:presLayoutVars>
      </dgm:prSet>
      <dgm:spPr/>
    </dgm:pt>
    <dgm:pt modelId="{DAE1F5B4-92DF-41F5-94FF-6A6F9FA097CE}" type="pres">
      <dgm:prSet presAssocID="{AD398731-0445-42C3-860E-A099A87E1DF2}" presName="spaceBetweenRectangles" presStyleCnt="0"/>
      <dgm:spPr/>
    </dgm:pt>
    <dgm:pt modelId="{9EFDEC76-546A-43FC-B7DC-10B662CA848A}" type="pres">
      <dgm:prSet presAssocID="{D6384FF0-384D-4557-990C-4555496B5521}" presName="parentLin" presStyleCnt="0"/>
      <dgm:spPr/>
    </dgm:pt>
    <dgm:pt modelId="{0F0CE492-3C6F-48C2-9861-B9AF0B448AFE}" type="pres">
      <dgm:prSet presAssocID="{D6384FF0-384D-4557-990C-4555496B552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9D86C42-F582-4CEF-A15B-911C461851BE}" type="pres">
      <dgm:prSet presAssocID="{D6384FF0-384D-4557-990C-4555496B5521}" presName="parentText" presStyleLbl="node1" presStyleIdx="1" presStyleCnt="5" custScaleX="142857" custLinFactNeighborX="3306" custLinFactNeighborY="-81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9B89A-8DBD-44D8-B827-BA9E926BDA76}" type="pres">
      <dgm:prSet presAssocID="{D6384FF0-384D-4557-990C-4555496B5521}" presName="negativeSpace" presStyleCnt="0"/>
      <dgm:spPr/>
    </dgm:pt>
    <dgm:pt modelId="{FAD4336B-8772-4D83-BCC8-A538CDA9D013}" type="pres">
      <dgm:prSet presAssocID="{D6384FF0-384D-4557-990C-4555496B5521}" presName="childText" presStyleLbl="conFgAcc1" presStyleIdx="1" presStyleCnt="5">
        <dgm:presLayoutVars>
          <dgm:bulletEnabled val="1"/>
        </dgm:presLayoutVars>
      </dgm:prSet>
      <dgm:spPr/>
    </dgm:pt>
    <dgm:pt modelId="{D109C6F9-056B-43BD-AB6D-23FDF03A4216}" type="pres">
      <dgm:prSet presAssocID="{3C22D2A9-F76C-4368-A21D-5B7ECD8BBED7}" presName="spaceBetweenRectangles" presStyleCnt="0"/>
      <dgm:spPr/>
    </dgm:pt>
    <dgm:pt modelId="{E6F26907-5350-4ACC-9715-4A3A39FBEFD5}" type="pres">
      <dgm:prSet presAssocID="{483B2255-8118-4388-BB7C-7AF41823D242}" presName="parentLin" presStyleCnt="0"/>
      <dgm:spPr/>
    </dgm:pt>
    <dgm:pt modelId="{3F4B5E83-81C3-40EB-97BC-89F98D5A5119}" type="pres">
      <dgm:prSet presAssocID="{483B2255-8118-4388-BB7C-7AF41823D242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C556DA7-618C-4444-9313-339847A04B80}" type="pres">
      <dgm:prSet presAssocID="{483B2255-8118-4388-BB7C-7AF41823D242}" presName="parentText" presStyleLbl="node1" presStyleIdx="2" presStyleCnt="5" custScaleX="142857" custScaleY="257844" custLinFactNeighborX="6387" custLinFactNeighborY="-57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603D1-A8B1-485C-9FEF-B9759346AEB9}" type="pres">
      <dgm:prSet presAssocID="{483B2255-8118-4388-BB7C-7AF41823D242}" presName="negativeSpace" presStyleCnt="0"/>
      <dgm:spPr/>
    </dgm:pt>
    <dgm:pt modelId="{BE3F6E1E-417B-4308-B304-F5CC57E2BBF2}" type="pres">
      <dgm:prSet presAssocID="{483B2255-8118-4388-BB7C-7AF41823D242}" presName="childText" presStyleLbl="conFgAcc1" presStyleIdx="2" presStyleCnt="5">
        <dgm:presLayoutVars>
          <dgm:bulletEnabled val="1"/>
        </dgm:presLayoutVars>
      </dgm:prSet>
      <dgm:spPr/>
    </dgm:pt>
    <dgm:pt modelId="{E42D1FE8-B632-4A20-BDA6-6A8EE889EC71}" type="pres">
      <dgm:prSet presAssocID="{90608D1F-252F-4A74-AFE8-52EBDF70B770}" presName="spaceBetweenRectangles" presStyleCnt="0"/>
      <dgm:spPr/>
    </dgm:pt>
    <dgm:pt modelId="{2C1B3E54-B641-41CD-A1A5-0993AAD63015}" type="pres">
      <dgm:prSet presAssocID="{1E92FF35-C6B2-4E0E-BB67-A7FA4E562EBC}" presName="parentLin" presStyleCnt="0"/>
      <dgm:spPr/>
    </dgm:pt>
    <dgm:pt modelId="{57A11E0B-FE05-45C2-AEA3-6BCEAD8360DE}" type="pres">
      <dgm:prSet presAssocID="{1E92FF35-C6B2-4E0E-BB67-A7FA4E562EBC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56EEFB5D-3FD5-494F-B09E-839ACF335A7B}" type="pres">
      <dgm:prSet presAssocID="{1E92FF35-C6B2-4E0E-BB67-A7FA4E562EBC}" presName="parentText" presStyleLbl="node1" presStyleIdx="3" presStyleCnt="5" custScaleX="142857" custScaleY="2112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8516B-82EB-4028-B703-7C2149DF7E1B}" type="pres">
      <dgm:prSet presAssocID="{1E92FF35-C6B2-4E0E-BB67-A7FA4E562EBC}" presName="negativeSpace" presStyleCnt="0"/>
      <dgm:spPr/>
    </dgm:pt>
    <dgm:pt modelId="{6790AF0F-5E97-4945-B7AF-1BBDC2CC3BA9}" type="pres">
      <dgm:prSet presAssocID="{1E92FF35-C6B2-4E0E-BB67-A7FA4E562EBC}" presName="childText" presStyleLbl="conFgAcc1" presStyleIdx="3" presStyleCnt="5">
        <dgm:presLayoutVars>
          <dgm:bulletEnabled val="1"/>
        </dgm:presLayoutVars>
      </dgm:prSet>
      <dgm:spPr/>
    </dgm:pt>
    <dgm:pt modelId="{FAE78342-3411-45A2-9B24-7F150D5A7035}" type="pres">
      <dgm:prSet presAssocID="{3CDB7FC2-67CD-4E8E-91AD-5A93933508A8}" presName="spaceBetweenRectangles" presStyleCnt="0"/>
      <dgm:spPr/>
    </dgm:pt>
    <dgm:pt modelId="{FAD1BFEF-50A3-498B-9296-9D9F191CA5E2}" type="pres">
      <dgm:prSet presAssocID="{7269655C-C88E-4694-BA8C-5EB5BE6C7B57}" presName="parentLin" presStyleCnt="0"/>
      <dgm:spPr/>
    </dgm:pt>
    <dgm:pt modelId="{2A08D2D3-CCBA-4AFF-AFFE-5C25D8DB81FB}" type="pres">
      <dgm:prSet presAssocID="{7269655C-C88E-4694-BA8C-5EB5BE6C7B57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2C4CC5FE-6F77-4185-BD14-DE13D5553370}" type="pres">
      <dgm:prSet presAssocID="{7269655C-C88E-4694-BA8C-5EB5BE6C7B57}" presName="parentText" presStyleLbl="node1" presStyleIdx="4" presStyleCnt="5" custScaleX="142857" custScaleY="1894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87F05-9817-4BEA-AE63-8CC74DEF76FB}" type="pres">
      <dgm:prSet presAssocID="{7269655C-C88E-4694-BA8C-5EB5BE6C7B57}" presName="negativeSpace" presStyleCnt="0"/>
      <dgm:spPr/>
    </dgm:pt>
    <dgm:pt modelId="{FEFBAE4E-3AC8-4AAA-A1B9-205C56BF01B4}" type="pres">
      <dgm:prSet presAssocID="{7269655C-C88E-4694-BA8C-5EB5BE6C7B57}" presName="childText" presStyleLbl="conFgAcc1" presStyleIdx="4" presStyleCnt="5" custLinFactNeighborX="917" custLinFactNeighborY="6867">
        <dgm:presLayoutVars>
          <dgm:bulletEnabled val="1"/>
        </dgm:presLayoutVars>
      </dgm:prSet>
      <dgm:spPr/>
    </dgm:pt>
  </dgm:ptLst>
  <dgm:cxnLst>
    <dgm:cxn modelId="{5889966E-941A-414B-AD7E-75DF87B03DB4}" srcId="{6D6E8462-00EF-4AF8-A908-244D3DAFD51F}" destId="{7269655C-C88E-4694-BA8C-5EB5BE6C7B57}" srcOrd="4" destOrd="0" parTransId="{11D9F066-0D3C-4046-BBE6-EAC3DC7C1553}" sibTransId="{1E00C4C4-593D-47D8-851F-D9EF3A1A7EF4}"/>
    <dgm:cxn modelId="{57F7632F-4725-433B-B543-FB93FB92244B}" type="presOf" srcId="{7269655C-C88E-4694-BA8C-5EB5BE6C7B57}" destId="{2C4CC5FE-6F77-4185-BD14-DE13D5553370}" srcOrd="1" destOrd="0" presId="urn:microsoft.com/office/officeart/2005/8/layout/list1"/>
    <dgm:cxn modelId="{6EBD6791-2E91-496F-8090-A1F3505DF795}" type="presOf" srcId="{1E92FF35-C6B2-4E0E-BB67-A7FA4E562EBC}" destId="{57A11E0B-FE05-45C2-AEA3-6BCEAD8360DE}" srcOrd="0" destOrd="0" presId="urn:microsoft.com/office/officeart/2005/8/layout/list1"/>
    <dgm:cxn modelId="{B00A6089-BD58-45A3-8BFE-D1395C41A368}" type="presOf" srcId="{D6384FF0-384D-4557-990C-4555496B5521}" destId="{0F0CE492-3C6F-48C2-9861-B9AF0B448AFE}" srcOrd="0" destOrd="0" presId="urn:microsoft.com/office/officeart/2005/8/layout/list1"/>
    <dgm:cxn modelId="{4EB0FC2C-FBD5-4FD9-9B2F-5360E86DB93B}" type="presOf" srcId="{2E885B02-04D8-4956-B5BF-1C64DD43A27B}" destId="{1DA14217-E7FC-4CF7-892C-7D3FDCCB18B4}" srcOrd="1" destOrd="0" presId="urn:microsoft.com/office/officeart/2005/8/layout/list1"/>
    <dgm:cxn modelId="{3BB8846A-4D70-4466-9DB4-90DDED33E1D8}" srcId="{6D6E8462-00EF-4AF8-A908-244D3DAFD51F}" destId="{D6384FF0-384D-4557-990C-4555496B5521}" srcOrd="1" destOrd="0" parTransId="{032E5392-EF35-422B-814C-DBCCDCE7C4C5}" sibTransId="{3C22D2A9-F76C-4368-A21D-5B7ECD8BBED7}"/>
    <dgm:cxn modelId="{E2A670D3-073A-4530-B471-2D50083E1CE6}" srcId="{6D6E8462-00EF-4AF8-A908-244D3DAFD51F}" destId="{2E885B02-04D8-4956-B5BF-1C64DD43A27B}" srcOrd="0" destOrd="0" parTransId="{961870B8-BCF1-4DC0-84D9-82021EC8A863}" sibTransId="{AD398731-0445-42C3-860E-A099A87E1DF2}"/>
    <dgm:cxn modelId="{5E168321-27FD-4FA1-AADC-F9C5B4E88340}" type="presOf" srcId="{483B2255-8118-4388-BB7C-7AF41823D242}" destId="{3F4B5E83-81C3-40EB-97BC-89F98D5A5119}" srcOrd="0" destOrd="0" presId="urn:microsoft.com/office/officeart/2005/8/layout/list1"/>
    <dgm:cxn modelId="{BC5ADB6C-AF0F-48D3-99CB-776FD093F475}" type="presOf" srcId="{6D6E8462-00EF-4AF8-A908-244D3DAFD51F}" destId="{B9ED6124-FA39-4562-8B8F-99678A600FE4}" srcOrd="0" destOrd="0" presId="urn:microsoft.com/office/officeart/2005/8/layout/list1"/>
    <dgm:cxn modelId="{53BCD115-A918-4BB9-9BA8-4FD269A30980}" type="presOf" srcId="{483B2255-8118-4388-BB7C-7AF41823D242}" destId="{FC556DA7-618C-4444-9313-339847A04B80}" srcOrd="1" destOrd="0" presId="urn:microsoft.com/office/officeart/2005/8/layout/list1"/>
    <dgm:cxn modelId="{DC2952B5-93E2-434E-A5D9-5F08A21EC8AF}" type="presOf" srcId="{1E92FF35-C6B2-4E0E-BB67-A7FA4E562EBC}" destId="{56EEFB5D-3FD5-494F-B09E-839ACF335A7B}" srcOrd="1" destOrd="0" presId="urn:microsoft.com/office/officeart/2005/8/layout/list1"/>
    <dgm:cxn modelId="{5CA320AA-6DB5-4A58-BB4D-E05CEC058BD2}" srcId="{6D6E8462-00EF-4AF8-A908-244D3DAFD51F}" destId="{483B2255-8118-4388-BB7C-7AF41823D242}" srcOrd="2" destOrd="0" parTransId="{522CA5F7-ED1C-4AA0-B476-CF616C1A4A91}" sibTransId="{90608D1F-252F-4A74-AFE8-52EBDF70B770}"/>
    <dgm:cxn modelId="{BF4FB8D7-C930-4A68-BDE5-FE3919E33E56}" type="presOf" srcId="{2E885B02-04D8-4956-B5BF-1C64DD43A27B}" destId="{BB28F8F1-7C24-4C57-8FDE-26B8E9FAE687}" srcOrd="0" destOrd="0" presId="urn:microsoft.com/office/officeart/2005/8/layout/list1"/>
    <dgm:cxn modelId="{47DFE0C4-8CB8-4EBD-B53E-B750BD0A29C7}" srcId="{6D6E8462-00EF-4AF8-A908-244D3DAFD51F}" destId="{1E92FF35-C6B2-4E0E-BB67-A7FA4E562EBC}" srcOrd="3" destOrd="0" parTransId="{A34FBB71-56FD-48E4-9CCF-F7A8CC6C84A9}" sibTransId="{3CDB7FC2-67CD-4E8E-91AD-5A93933508A8}"/>
    <dgm:cxn modelId="{8FAA71F3-55AA-40AE-9EB6-84A9DAB256E2}" type="presOf" srcId="{7269655C-C88E-4694-BA8C-5EB5BE6C7B57}" destId="{2A08D2D3-CCBA-4AFF-AFFE-5C25D8DB81FB}" srcOrd="0" destOrd="0" presId="urn:microsoft.com/office/officeart/2005/8/layout/list1"/>
    <dgm:cxn modelId="{D4400285-49B5-4BC8-B6C2-DC92E81DB837}" type="presOf" srcId="{D6384FF0-384D-4557-990C-4555496B5521}" destId="{39D86C42-F582-4CEF-A15B-911C461851BE}" srcOrd="1" destOrd="0" presId="urn:microsoft.com/office/officeart/2005/8/layout/list1"/>
    <dgm:cxn modelId="{7AA59AAF-2086-486D-950E-2DDE7FDC2E20}" type="presParOf" srcId="{B9ED6124-FA39-4562-8B8F-99678A600FE4}" destId="{BF193D03-2CFE-400D-88F7-BD817E88276E}" srcOrd="0" destOrd="0" presId="urn:microsoft.com/office/officeart/2005/8/layout/list1"/>
    <dgm:cxn modelId="{B63DC245-8CED-45C2-8046-A099B7AB1B4D}" type="presParOf" srcId="{BF193D03-2CFE-400D-88F7-BD817E88276E}" destId="{BB28F8F1-7C24-4C57-8FDE-26B8E9FAE687}" srcOrd="0" destOrd="0" presId="urn:microsoft.com/office/officeart/2005/8/layout/list1"/>
    <dgm:cxn modelId="{29FF90FF-5D2A-452D-94E2-FF6272FD4AD6}" type="presParOf" srcId="{BF193D03-2CFE-400D-88F7-BD817E88276E}" destId="{1DA14217-E7FC-4CF7-892C-7D3FDCCB18B4}" srcOrd="1" destOrd="0" presId="urn:microsoft.com/office/officeart/2005/8/layout/list1"/>
    <dgm:cxn modelId="{784BDAB6-7EB1-4AB3-A496-5E9BF748D5A8}" type="presParOf" srcId="{B9ED6124-FA39-4562-8B8F-99678A600FE4}" destId="{DCC33CC1-2C9A-42D3-8013-6C66EF081335}" srcOrd="1" destOrd="0" presId="urn:microsoft.com/office/officeart/2005/8/layout/list1"/>
    <dgm:cxn modelId="{542B15EF-7448-40BC-8E28-2D497AC9166D}" type="presParOf" srcId="{B9ED6124-FA39-4562-8B8F-99678A600FE4}" destId="{A972A23E-F6DB-4EBB-A903-535867ECE5A6}" srcOrd="2" destOrd="0" presId="urn:microsoft.com/office/officeart/2005/8/layout/list1"/>
    <dgm:cxn modelId="{CD44C86B-4493-44F4-B33D-783E0E2A3192}" type="presParOf" srcId="{B9ED6124-FA39-4562-8B8F-99678A600FE4}" destId="{DAE1F5B4-92DF-41F5-94FF-6A6F9FA097CE}" srcOrd="3" destOrd="0" presId="urn:microsoft.com/office/officeart/2005/8/layout/list1"/>
    <dgm:cxn modelId="{3A251CCA-3607-4479-9ABC-15DA282AA147}" type="presParOf" srcId="{B9ED6124-FA39-4562-8B8F-99678A600FE4}" destId="{9EFDEC76-546A-43FC-B7DC-10B662CA848A}" srcOrd="4" destOrd="0" presId="urn:microsoft.com/office/officeart/2005/8/layout/list1"/>
    <dgm:cxn modelId="{9C77AF52-6B60-4A5F-A845-8C7748B992DD}" type="presParOf" srcId="{9EFDEC76-546A-43FC-B7DC-10B662CA848A}" destId="{0F0CE492-3C6F-48C2-9861-B9AF0B448AFE}" srcOrd="0" destOrd="0" presId="urn:microsoft.com/office/officeart/2005/8/layout/list1"/>
    <dgm:cxn modelId="{BF5B02C9-5B11-4FB8-B11F-59489613DC34}" type="presParOf" srcId="{9EFDEC76-546A-43FC-B7DC-10B662CA848A}" destId="{39D86C42-F582-4CEF-A15B-911C461851BE}" srcOrd="1" destOrd="0" presId="urn:microsoft.com/office/officeart/2005/8/layout/list1"/>
    <dgm:cxn modelId="{8CFC0B9F-4E85-4FB3-A348-4934736D15D1}" type="presParOf" srcId="{B9ED6124-FA39-4562-8B8F-99678A600FE4}" destId="{46C9B89A-8DBD-44D8-B827-BA9E926BDA76}" srcOrd="5" destOrd="0" presId="urn:microsoft.com/office/officeart/2005/8/layout/list1"/>
    <dgm:cxn modelId="{FEECC6A9-5721-495D-A180-FEC35BB00025}" type="presParOf" srcId="{B9ED6124-FA39-4562-8B8F-99678A600FE4}" destId="{FAD4336B-8772-4D83-BCC8-A538CDA9D013}" srcOrd="6" destOrd="0" presId="urn:microsoft.com/office/officeart/2005/8/layout/list1"/>
    <dgm:cxn modelId="{268D3187-BB7E-46F3-B758-4D37F07D907E}" type="presParOf" srcId="{B9ED6124-FA39-4562-8B8F-99678A600FE4}" destId="{D109C6F9-056B-43BD-AB6D-23FDF03A4216}" srcOrd="7" destOrd="0" presId="urn:microsoft.com/office/officeart/2005/8/layout/list1"/>
    <dgm:cxn modelId="{7B8F13DF-F19D-4F61-AE41-151AC92E2F39}" type="presParOf" srcId="{B9ED6124-FA39-4562-8B8F-99678A600FE4}" destId="{E6F26907-5350-4ACC-9715-4A3A39FBEFD5}" srcOrd="8" destOrd="0" presId="urn:microsoft.com/office/officeart/2005/8/layout/list1"/>
    <dgm:cxn modelId="{74D7D39A-23E7-453F-BC35-68D569E441E4}" type="presParOf" srcId="{E6F26907-5350-4ACC-9715-4A3A39FBEFD5}" destId="{3F4B5E83-81C3-40EB-97BC-89F98D5A5119}" srcOrd="0" destOrd="0" presId="urn:microsoft.com/office/officeart/2005/8/layout/list1"/>
    <dgm:cxn modelId="{1165D8B1-80D3-4C91-A615-2253EFB4E25B}" type="presParOf" srcId="{E6F26907-5350-4ACC-9715-4A3A39FBEFD5}" destId="{FC556DA7-618C-4444-9313-339847A04B80}" srcOrd="1" destOrd="0" presId="urn:microsoft.com/office/officeart/2005/8/layout/list1"/>
    <dgm:cxn modelId="{7959A612-DCDA-442D-935E-17D238470EE6}" type="presParOf" srcId="{B9ED6124-FA39-4562-8B8F-99678A600FE4}" destId="{068603D1-A8B1-485C-9FEF-B9759346AEB9}" srcOrd="9" destOrd="0" presId="urn:microsoft.com/office/officeart/2005/8/layout/list1"/>
    <dgm:cxn modelId="{7BB8C42A-4E9D-48ED-B5A9-7DA64A242D54}" type="presParOf" srcId="{B9ED6124-FA39-4562-8B8F-99678A600FE4}" destId="{BE3F6E1E-417B-4308-B304-F5CC57E2BBF2}" srcOrd="10" destOrd="0" presId="urn:microsoft.com/office/officeart/2005/8/layout/list1"/>
    <dgm:cxn modelId="{308866A0-D564-490D-B8C2-5FA3539E0015}" type="presParOf" srcId="{B9ED6124-FA39-4562-8B8F-99678A600FE4}" destId="{E42D1FE8-B632-4A20-BDA6-6A8EE889EC71}" srcOrd="11" destOrd="0" presId="urn:microsoft.com/office/officeart/2005/8/layout/list1"/>
    <dgm:cxn modelId="{1C46F679-68E5-4F89-BA52-50DA0F45DECB}" type="presParOf" srcId="{B9ED6124-FA39-4562-8B8F-99678A600FE4}" destId="{2C1B3E54-B641-41CD-A1A5-0993AAD63015}" srcOrd="12" destOrd="0" presId="urn:microsoft.com/office/officeart/2005/8/layout/list1"/>
    <dgm:cxn modelId="{AB86B176-20D3-4D88-9658-D583C0102376}" type="presParOf" srcId="{2C1B3E54-B641-41CD-A1A5-0993AAD63015}" destId="{57A11E0B-FE05-45C2-AEA3-6BCEAD8360DE}" srcOrd="0" destOrd="0" presId="urn:microsoft.com/office/officeart/2005/8/layout/list1"/>
    <dgm:cxn modelId="{BECCC69F-B242-459E-ACF8-8CFD0DA57A1A}" type="presParOf" srcId="{2C1B3E54-B641-41CD-A1A5-0993AAD63015}" destId="{56EEFB5D-3FD5-494F-B09E-839ACF335A7B}" srcOrd="1" destOrd="0" presId="urn:microsoft.com/office/officeart/2005/8/layout/list1"/>
    <dgm:cxn modelId="{18339874-C9E4-4EEF-9E25-A9BF75DF18E3}" type="presParOf" srcId="{B9ED6124-FA39-4562-8B8F-99678A600FE4}" destId="{4758516B-82EB-4028-B703-7C2149DF7E1B}" srcOrd="13" destOrd="0" presId="urn:microsoft.com/office/officeart/2005/8/layout/list1"/>
    <dgm:cxn modelId="{05F1850D-4924-405D-8D5C-DD3B8C3C51EA}" type="presParOf" srcId="{B9ED6124-FA39-4562-8B8F-99678A600FE4}" destId="{6790AF0F-5E97-4945-B7AF-1BBDC2CC3BA9}" srcOrd="14" destOrd="0" presId="urn:microsoft.com/office/officeart/2005/8/layout/list1"/>
    <dgm:cxn modelId="{D9B92231-14FB-4673-8CCD-FA7A476021CA}" type="presParOf" srcId="{B9ED6124-FA39-4562-8B8F-99678A600FE4}" destId="{FAE78342-3411-45A2-9B24-7F150D5A7035}" srcOrd="15" destOrd="0" presId="urn:microsoft.com/office/officeart/2005/8/layout/list1"/>
    <dgm:cxn modelId="{2829E616-573D-41E3-8CFA-0195F7629767}" type="presParOf" srcId="{B9ED6124-FA39-4562-8B8F-99678A600FE4}" destId="{FAD1BFEF-50A3-498B-9296-9D9F191CA5E2}" srcOrd="16" destOrd="0" presId="urn:microsoft.com/office/officeart/2005/8/layout/list1"/>
    <dgm:cxn modelId="{0457D5DC-5007-453B-AF71-27E3A2E0E98B}" type="presParOf" srcId="{FAD1BFEF-50A3-498B-9296-9D9F191CA5E2}" destId="{2A08D2D3-CCBA-4AFF-AFFE-5C25D8DB81FB}" srcOrd="0" destOrd="0" presId="urn:microsoft.com/office/officeart/2005/8/layout/list1"/>
    <dgm:cxn modelId="{D3185A1C-64DB-41DC-B82E-715C0333AD74}" type="presParOf" srcId="{FAD1BFEF-50A3-498B-9296-9D9F191CA5E2}" destId="{2C4CC5FE-6F77-4185-BD14-DE13D5553370}" srcOrd="1" destOrd="0" presId="urn:microsoft.com/office/officeart/2005/8/layout/list1"/>
    <dgm:cxn modelId="{CEC8F1B3-DF7C-4BC6-8304-464CF7C4F442}" type="presParOf" srcId="{B9ED6124-FA39-4562-8B8F-99678A600FE4}" destId="{1F187F05-9817-4BEA-AE63-8CC74DEF76FB}" srcOrd="17" destOrd="0" presId="urn:microsoft.com/office/officeart/2005/8/layout/list1"/>
    <dgm:cxn modelId="{9AA3F297-4FF4-4FCE-A787-7BAA7B2C29BB}" type="presParOf" srcId="{B9ED6124-FA39-4562-8B8F-99678A600FE4}" destId="{FEFBAE4E-3AC8-4AAA-A1B9-205C56BF01B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2A23E-F6DB-4EBB-A903-535867ECE5A6}">
      <dsp:nvSpPr>
        <dsp:cNvPr id="0" name=""/>
        <dsp:cNvSpPr/>
      </dsp:nvSpPr>
      <dsp:spPr>
        <a:xfrm>
          <a:off x="0" y="796719"/>
          <a:ext cx="784887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14217-E7FC-4CF7-892C-7D3FDCCB18B4}">
      <dsp:nvSpPr>
        <dsp:cNvPr id="0" name=""/>
        <dsp:cNvSpPr/>
      </dsp:nvSpPr>
      <dsp:spPr>
        <a:xfrm>
          <a:off x="380179" y="34604"/>
          <a:ext cx="7467862" cy="106065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Блок 1 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инфраструктура ЗИС.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блоке формируется материальное,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технологическое, техническое, кадровое обеспечение процесса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функционирования системы и анализируются различные методы и технические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средств функционирования ЗИС.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956" y="86381"/>
        <a:ext cx="7364308" cy="957104"/>
      </dsp:txXfrm>
    </dsp:sp>
    <dsp:sp modelId="{FAD4336B-8772-4D83-BCC8-A538CDA9D013}">
      <dsp:nvSpPr>
        <dsp:cNvPr id="0" name=""/>
        <dsp:cNvSpPr/>
      </dsp:nvSpPr>
      <dsp:spPr>
        <a:xfrm>
          <a:off x="0" y="1523662"/>
          <a:ext cx="784887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684729"/>
              <a:satOff val="-361"/>
              <a:lumOff val="35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86C42-F582-4CEF-A15B-911C461851BE}">
      <dsp:nvSpPr>
        <dsp:cNvPr id="0" name=""/>
        <dsp:cNvSpPr/>
      </dsp:nvSpPr>
      <dsp:spPr>
        <a:xfrm>
          <a:off x="375588" y="1283505"/>
          <a:ext cx="7473283" cy="413280"/>
        </a:xfrm>
        <a:prstGeom prst="roundRect">
          <a:avLst/>
        </a:prstGeom>
        <a:gradFill rotWithShape="0">
          <a:gsLst>
            <a:gs pos="0">
              <a:schemeClr val="accent5">
                <a:hueOff val="2684729"/>
                <a:satOff val="-361"/>
                <a:lumOff val="3578"/>
                <a:alphaOff val="0"/>
                <a:tint val="1000"/>
                <a:satMod val="255000"/>
              </a:schemeClr>
            </a:gs>
            <a:gs pos="55000">
              <a:schemeClr val="accent5">
                <a:hueOff val="2684729"/>
                <a:satOff val="-361"/>
                <a:lumOff val="3578"/>
                <a:alphaOff val="0"/>
                <a:tint val="12000"/>
                <a:satMod val="255000"/>
              </a:schemeClr>
            </a:gs>
            <a:gs pos="100000">
              <a:schemeClr val="accent5">
                <a:hueOff val="2684729"/>
                <a:satOff val="-361"/>
                <a:lumOff val="3578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Блок 2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протесы накопления, обработки, преобразования и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хранения информации.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5763" y="1303680"/>
        <a:ext cx="7432933" cy="372930"/>
      </dsp:txXfrm>
    </dsp:sp>
    <dsp:sp modelId="{BE3F6E1E-417B-4308-B304-F5CC57E2BBF2}">
      <dsp:nvSpPr>
        <dsp:cNvPr id="0" name=""/>
        <dsp:cNvSpPr/>
      </dsp:nvSpPr>
      <dsp:spPr>
        <a:xfrm>
          <a:off x="0" y="2811040"/>
          <a:ext cx="784887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369458"/>
              <a:satOff val="-722"/>
              <a:lumOff val="7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556DA7-618C-4444-9313-339847A04B80}">
      <dsp:nvSpPr>
        <dsp:cNvPr id="0" name=""/>
        <dsp:cNvSpPr/>
      </dsp:nvSpPr>
      <dsp:spPr>
        <a:xfrm>
          <a:off x="375588" y="1928200"/>
          <a:ext cx="7473283" cy="1065617"/>
        </a:xfrm>
        <a:prstGeom prst="roundRect">
          <a:avLst/>
        </a:prstGeom>
        <a:gradFill rotWithShape="0">
          <a:gsLst>
            <a:gs pos="0">
              <a:schemeClr val="accent5">
                <a:hueOff val="5369458"/>
                <a:satOff val="-722"/>
                <a:lumOff val="7157"/>
                <a:alphaOff val="0"/>
                <a:tint val="1000"/>
                <a:satMod val="255000"/>
              </a:schemeClr>
            </a:gs>
            <a:gs pos="55000">
              <a:schemeClr val="accent5">
                <a:hueOff val="5369458"/>
                <a:satOff val="-722"/>
                <a:lumOff val="7157"/>
                <a:alphaOff val="0"/>
                <a:tint val="12000"/>
                <a:satMod val="255000"/>
              </a:schemeClr>
            </a:gs>
            <a:gs pos="100000">
              <a:schemeClr val="accent5">
                <a:hueOff val="5369458"/>
                <a:satOff val="-722"/>
                <a:lumOff val="7157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3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осуществляется анализ рынка информации, позволявший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получить комплексную характеристику использования информации о земле с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учетом динамики (спроса и предложения) на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объекты земельно-имущественного</a:t>
          </a:r>
          <a:r>
            <a:rPr lang="en-US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комплекса.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607" y="1980219"/>
        <a:ext cx="7369245" cy="961579"/>
      </dsp:txXfrm>
    </dsp:sp>
    <dsp:sp modelId="{6790AF0F-5E97-4945-B7AF-1BBDC2CC3BA9}">
      <dsp:nvSpPr>
        <dsp:cNvPr id="0" name=""/>
        <dsp:cNvSpPr/>
      </dsp:nvSpPr>
      <dsp:spPr>
        <a:xfrm>
          <a:off x="0" y="3906015"/>
          <a:ext cx="784887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8054187"/>
              <a:satOff val="-1083"/>
              <a:lumOff val="107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EFB5D-3FD5-494F-B09E-839ACF335A7B}">
      <dsp:nvSpPr>
        <dsp:cNvPr id="0" name=""/>
        <dsp:cNvSpPr/>
      </dsp:nvSpPr>
      <dsp:spPr>
        <a:xfrm>
          <a:off x="373664" y="3239440"/>
          <a:ext cx="7473283" cy="873215"/>
        </a:xfrm>
        <a:prstGeom prst="roundRect">
          <a:avLst/>
        </a:prstGeom>
        <a:gradFill rotWithShape="0">
          <a:gsLst>
            <a:gs pos="0">
              <a:schemeClr val="accent5">
                <a:hueOff val="8054187"/>
                <a:satOff val="-1083"/>
                <a:lumOff val="10735"/>
                <a:alphaOff val="0"/>
                <a:tint val="1000"/>
                <a:satMod val="255000"/>
              </a:schemeClr>
            </a:gs>
            <a:gs pos="55000">
              <a:schemeClr val="accent5">
                <a:hueOff val="8054187"/>
                <a:satOff val="-1083"/>
                <a:lumOff val="10735"/>
                <a:alphaOff val="0"/>
                <a:tint val="12000"/>
                <a:satMod val="255000"/>
              </a:schemeClr>
            </a:gs>
            <a:gs pos="100000">
              <a:schemeClr val="accent5">
                <a:hueOff val="8054187"/>
                <a:satOff val="-1083"/>
                <a:lumOff val="10735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4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анализ эффективности функционирования ЗИС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(сбора, обработки, хранения, предоставления и использования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земельнокадастровой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информации), а также корректировка элементов системы.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291" y="3282067"/>
        <a:ext cx="7388029" cy="787961"/>
      </dsp:txXfrm>
    </dsp:sp>
    <dsp:sp modelId="{FEFBAE4E-3AC8-4AAA-A1B9-205C56BF01B4}">
      <dsp:nvSpPr>
        <dsp:cNvPr id="0" name=""/>
        <dsp:cNvSpPr/>
      </dsp:nvSpPr>
      <dsp:spPr>
        <a:xfrm>
          <a:off x="0" y="4924858"/>
          <a:ext cx="784887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CC5FE-6F77-4185-BD14-DE13D5553370}">
      <dsp:nvSpPr>
        <dsp:cNvPr id="0" name=""/>
        <dsp:cNvSpPr/>
      </dsp:nvSpPr>
      <dsp:spPr>
        <a:xfrm>
          <a:off x="373664" y="4334415"/>
          <a:ext cx="7473283" cy="782892"/>
        </a:xfrm>
        <a:prstGeom prst="roundRec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1000"/>
                <a:satMod val="25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12000"/>
                <a:satMod val="2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all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Блоке 5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анализ взаимодействия с потребителями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земельно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кадастровой информации. В этом блоке осуществляются операции с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вторичными информационными ресурсами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882" y="4372633"/>
        <a:ext cx="7396847" cy="706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352928" cy="2747168"/>
          </a:xfrm>
        </p:spPr>
        <p:txBody>
          <a:bodyPr>
            <a:noAutofit/>
          </a:bodyPr>
          <a:lstStyle/>
          <a:p>
            <a:pPr algn="ctr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Понятие и классификация АИС ГЗК</a:t>
            </a:r>
            <a:endParaRPr lang="ru-RU" sz="5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8FAC21-D805-4C3C-8686-2A00EC39A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09588"/>
            <a:ext cx="8136904" cy="803188"/>
          </a:xfrm>
        </p:spPr>
        <p:txBody>
          <a:bodyPr>
            <a:noAutofit/>
          </a:bodyPr>
          <a:lstStyle/>
          <a:p>
            <a:pPr marL="0" indent="358775" algn="just">
              <a:buNone/>
            </a:pP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функционирования ЗИС может быть представлена в виде</a:t>
            </a:r>
            <a:r>
              <a:rPr lang="en-US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пяти крупных блоков, каждый из которых характеризует определенный процесс</a:t>
            </a:r>
            <a:r>
              <a:rPr lang="en-US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73719937"/>
              </p:ext>
            </p:extLst>
          </p:nvPr>
        </p:nvGraphicFramePr>
        <p:xfrm>
          <a:off x="683568" y="1299279"/>
          <a:ext cx="7848872" cy="5298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69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764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Отличие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земельной информационной системы от других информационных систем обусловлено особенностями их объекта — земли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Последние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достижения в области новых технологий позволяют совершенствовать способы функционирования земельного кадастра и мониторинга, например, путем использования ГИС-технологии для создания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автоматизированной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земельного кадастра. </a:t>
            </a:r>
          </a:p>
        </p:txBody>
      </p:sp>
    </p:spTree>
    <p:extLst>
      <p:ext uri="{BB962C8B-B14F-4D97-AF65-F5344CB8AC3E}">
        <p14:creationId xmlns:p14="http://schemas.microsoft.com/office/powerpoint/2010/main" val="18479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4752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Однозначного определения АИС земельного проектирования нет, но одно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определений 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географическая информационная система земельно-ресурсной и земельно-кадастровой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специализации.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Информационная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организационно упорядоченная совокупность документов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информационных технологий, реализующих информационные процессы.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широком смысле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АИС земельного проектирования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организационно упорядоченная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совокупность массивов информации из различных источников, документов и информационных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технологий,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реализующих информационные процессы управления земельными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ресурсами.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2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945736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этом понимании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АИС включает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земельно-кадастровую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информационную систему;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информационные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ведомственных кадастров (водного, градостроительного и др.), информация которых связана с земельными участками и иными объектами недвижимости;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информационную систему государственного мониторинга земель;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территориальные информационные системы (региональные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городские системы);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информационные технологии.</a:t>
            </a:r>
          </a:p>
        </p:txBody>
      </p:sp>
    </p:spTree>
    <p:extLst>
      <p:ext uri="{BB962C8B-B14F-4D97-AF65-F5344CB8AC3E}">
        <p14:creationId xmlns:p14="http://schemas.microsoft.com/office/powerpoint/2010/main" val="198190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Классификация земельных информационных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032448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картографические АИС 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ведения ГЗК, создающие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тематические,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электронные и цифровые карты;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земельно-регистрационные АИС,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создающие электронную версию дежурной кадастровой карты;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земельно-оценочные АИС,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отображающие данные различных видов опенки земли и иной недвижимости;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земельно-учетные АИС,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создающие электронные карты, характеризующие количественные и качественные характеристики земельных ресурсов. </a:t>
            </a:r>
          </a:p>
        </p:txBody>
      </p:sp>
    </p:spTree>
    <p:extLst>
      <p:ext uri="{BB962C8B-B14F-4D97-AF65-F5344CB8AC3E}">
        <p14:creationId xmlns:p14="http://schemas.microsoft.com/office/powerpoint/2010/main" val="14346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3888432"/>
          </a:xfrm>
        </p:spPr>
        <p:txBody>
          <a:bodyPr>
            <a:noAutofit/>
          </a:bodyPr>
          <a:lstStyle/>
          <a:p>
            <a:pPr marL="0" indent="10953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целом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АИС ГЗК представляет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собой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функционирующий на основе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компьютеров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других технических средств информатики комплекс, обеспечивающий сбор, хранение, актуализацию и обработку информации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поддержки 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ГЗК. </a:t>
            </a:r>
          </a:p>
          <a:p>
            <a:pPr marL="0" indent="10953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Современные АИС ГЗК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формируют информационную основу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управления земельными ресурсами любого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уровня и обеспечивают процесс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принятия эффективных управленческих решений достоверной информацией с необходимой степенью детализации.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414025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создания и ведения земельной информационной системы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511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предоставление юридически обоснованных и достоверных данных о правах на земельные участки и прочно связанную с ними недвижимость для органов управления, судов, банков, юридических и физических лиц;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защиты прав собственников, владельцев и пользователей земли и прочно связанной с ней недвижимости;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установления и регистрации правового режима пользования земельными участками, зданиями и помещениями;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сбора земельного налога и налога на недвижимость;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пополнение бюджета за счет пошлин и сборов с земельных сделок и операций с недвижимостью;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и правовая поддержка функционирования рынка земли и другой недвижимости;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установления залоговой стоимости земли и недвижимости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ставок земельного налога и нормативов платежей;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количества и качества земли, создание банка данных о наличии и состоянии земельных ресурсов;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и поддержка программ по рациональному использованию земельных ресурсов, оптимальному планированию развития территорий;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установления территорий с особым правовым режимом (природоохранным, заповедным, рекреационным);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технической информации о зданиях и сооружениях, расположенных на территории городской и сельской местности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поддержка разграничения полномочий по управлению землями между управленческими структурами РК.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создания и ведения земельной информационной системы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2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2A8FAC21-D805-4C3C-8686-2A00EC39A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384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основные положения информатики, земельная информационная система должна включать:</a:t>
            </a:r>
          </a:p>
          <a:p>
            <a:pPr algn="just">
              <a:buBlip>
                <a:blip r:embed="rId2"/>
              </a:buBlip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обеспечение (комплекс технических средств — процессоры, периферия и др.);</a:t>
            </a:r>
          </a:p>
          <a:p>
            <a:pPr algn="just">
              <a:buBlip>
                <a:blip r:embed="rId2"/>
              </a:buBlip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программно-технологическое обеспечение (методы и средства, обеспечивающие функции хранения, анализа и предоставления данных);</a:t>
            </a:r>
          </a:p>
          <a:p>
            <a:pPr algn="just">
              <a:buBlip>
                <a:blip r:embed="rId2"/>
              </a:buBlip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(качественные и количественные характеристики исследуемого объекта или явления);</a:t>
            </a:r>
          </a:p>
          <a:p>
            <a:pPr algn="just">
              <a:buBlip>
                <a:blip r:embed="rId2"/>
              </a:buBlip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пользователя.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Download Free png Computer Cpu PNG Black And White Transparent Computer Cpu  Black ... - DLPNG.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46419"/>
            <a:ext cx="1414689" cy="142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омпьютерная периферия - Вега-Компьютер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54701"/>
            <a:ext cx="3639532" cy="199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Премиум векторы | Мультфильм деловая женщина в корпоративный костюм, сидя  на рабочем месте, набрав на ноутбуке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74850"/>
            <a:ext cx="1798702" cy="179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8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</TotalTime>
  <Words>688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Понятие и классификация АИС ГЗК</vt:lpstr>
      <vt:lpstr>Презентация PowerPoint</vt:lpstr>
      <vt:lpstr>Презентация PowerPoint</vt:lpstr>
      <vt:lpstr>Презентация PowerPoint</vt:lpstr>
      <vt:lpstr>Классификация земельных информационных систем:</vt:lpstr>
      <vt:lpstr>Презентация PowerPoint</vt:lpstr>
      <vt:lpstr>Основные задачи создания и ведения земельной информационной системы</vt:lpstr>
      <vt:lpstr>Основные задачи создания и ведения земельной информационной системы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и классификация АИС ГЗК</dc:title>
  <dc:creator>Жибек</dc:creator>
  <cp:lastModifiedBy>user</cp:lastModifiedBy>
  <cp:revision>7</cp:revision>
  <dcterms:created xsi:type="dcterms:W3CDTF">2020-09-30T10:11:39Z</dcterms:created>
  <dcterms:modified xsi:type="dcterms:W3CDTF">2020-09-30T11:07:52Z</dcterms:modified>
</cp:coreProperties>
</file>