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5" r:id="rId4"/>
    <p:sldId id="269" r:id="rId5"/>
    <p:sldId id="270" r:id="rId6"/>
    <p:sldId id="280" r:id="rId7"/>
    <p:sldId id="271" r:id="rId8"/>
    <p:sldId id="272" r:id="rId9"/>
    <p:sldId id="266" r:id="rId10"/>
    <p:sldId id="274" r:id="rId11"/>
    <p:sldId id="273" r:id="rId12"/>
    <p:sldId id="263" r:id="rId13"/>
    <p:sldId id="257" r:id="rId14"/>
    <p:sldId id="258" r:id="rId15"/>
    <p:sldId id="259" r:id="rId16"/>
    <p:sldId id="260" r:id="rId17"/>
    <p:sldId id="261" r:id="rId18"/>
    <p:sldId id="262" r:id="rId19"/>
    <p:sldId id="267" r:id="rId20"/>
    <p:sldId id="275" r:id="rId21"/>
    <p:sldId id="276" r:id="rId22"/>
    <p:sldId id="277" r:id="rId23"/>
    <p:sldId id="279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renings.ru/entsiklopediya-nlp/modeli/1336-model-nlp-rapport.html" TargetMode="External"/><Relationship Id="rId2" Type="http://schemas.openxmlformats.org/officeDocument/2006/relationships/hyperlink" Target="http://trenings.ru/entsiklopediya-nlp/74-glossarij/414-glossarij-podstrojka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renings.ru/NLP/Glossariy/Vrata_Sortirovki.html" TargetMode="External"/><Relationship Id="rId4" Type="http://schemas.openxmlformats.org/officeDocument/2006/relationships/hyperlink" Target="http://trenings.ru/entsiklopediya-nlp/modeli/871-model-nlp-metaprogramma-predpochitaemaya-modalnost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008112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Раппорт – контекст согласия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http://trenings.ru/images/praktik/Rapport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76872"/>
            <a:ext cx="7704856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фильма «Рыцарь дня»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Раппорт без калибровки не имеет смысла, поскольку, не откалибровав пространство в любом его проявлении, к нему нельзя качественно присоединиться или включиться в него.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 вместе калибровка и раппорт дают колоссальный синергетический эффект, когда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намного больше суммы составляющих компонентов: включенное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присутствие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Признаки установления раппорта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/>
            <a:r>
              <a:rPr lang="ru-RU" sz="2400" dirty="0" smtClean="0"/>
              <a:t>Джеймс (</a:t>
            </a:r>
            <a:r>
              <a:rPr lang="ru-RU" sz="2400" dirty="0" err="1" smtClean="0"/>
              <a:t>James</a:t>
            </a:r>
            <a:r>
              <a:rPr lang="ru-RU" sz="2400" dirty="0" smtClean="0"/>
              <a:t>, 1990) предложил пять признаков установленного раппорта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hangingPunct="0"/>
            <a:endParaRPr lang="ru-RU" sz="2000" dirty="0" smtClean="0"/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Проверьте присоединение к физиологии, тональности голоса и лексике человека.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Обратите внимание на наличие специфических внутренних ощущений, например, в области живота. Сначала это ощущение может сопровождаться дискомфортом. Впоследствии вы, возможно, будете ощущать его как теплоту согласия с другим человеком.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Примерно в течение минуты после появления у вас этого ощущения вы можете заметить изменение цвета лица собеседника. Вы можете почувствовать появление румянца и у себя.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раппо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908720"/>
            <a:ext cx="6552728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раппорт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6408712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24744"/>
            <a:ext cx="6624736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80728"/>
            <a:ext cx="6120680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раппо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052736"/>
            <a:ext cx="6761212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Резюмируем раппорт: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мы устанавливаем раппорт с людьми? Мы устанавливаем раппорт посредством присоединения к выразительным средствам другого человека и 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отзеркаливания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Физиология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Поза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Жесты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Выражение лица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Дыхание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Тональность голоса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Высота голоса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Скорость речи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Тембр голоса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Громкость голоса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Предикаты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Упражнение «присоединение к позе»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Упражнение выполняется в тройках: Клиент-коммуникатор-режиссер.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Клиент принимает любую привычную и комфортную для себя позу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Коммуникатор зеркально отражает позу клиента, вплоть до мельчайших деталей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Режиссер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коректирует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неточности копирования.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Коммуникатор, приняв позу, полностью повторившую, как в зеркале, позу своего партнера, находит в ней свое удобство и комфорт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Экологичность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Рапорт –это некий танец взаимодействия, во время которого движение одного партнера немедленно отзывается в теле другого партнера, и в идеале со стороны не должно быть понято, кто из них ведущий, а кто ведомый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Контекст согласия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Лингвистическое присоединение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Основное правило Контекста согласия – «3:1», или «После трех ответов «да» собеседника коммуникатор может давать команду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разговора военного психолога с молодым десантником перед первым прыжком: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Инструктаж проходил?</a:t>
            </a:r>
          </a:p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Парашют укладывал сам?</a:t>
            </a:r>
          </a:p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До трех считать умеешь?</a:t>
            </a:r>
          </a:p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-Значит, отлично прыгнешь.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 беседы военного психолога с солдатом после попытки суицида 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(таких бывает крайне сложно «разговорить»)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значит, Николай тебя зовут…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ну что, Коля, совсем хреново тебе было?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думал, что это единственный выход…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-Поговорим?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 предложение «поговорим? Является командой после трех невербальных «да», ведь коммуникатор еще и калибрует!)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разговора командира с караульным перед ночным дежурством (чтобы тот не уснул на посту)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Иванов?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Заступаешь на третий пост?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о случаях нападения на пост слышал?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Смотри будь бдителен!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Правила «контекста согласия»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Вопросы однозначно должны вызывать ответ «да»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Вопросы должны предполагать только короткие ответы «да», а не монологи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вопросы должны относиться к текущему бытовому контексту на уровне описания предметов или конкретных действий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одстройка - ведение - раппо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6480720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Подстройка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заимствование деталей поведения другого человека с целью усиления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раппорта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Подстройку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можно разделить на два типа: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отражение и присоединение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отражении вы заимствуете элементы поведения (поза, тон голоса, характерный слова),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при присоединении используете элементы структуры поведения (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/>
              </a:rPr>
              <a:t>модальность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тип мотивации,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/>
              </a:rPr>
              <a:t>врата сортировки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Подстраиваться можно по-разному. Можно просто скопировать элементы поведения: позу, высоту голоса, движения, частоту дыхания, конкретные слова. Это называется 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отзеркаливанием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путайте с «зеркальной позой».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(анализ отрывка фильма «место встречи изменить нельзя»)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ÑÐ·ÐµÑÐºÐ°Ð»Ð¸Ð²Ð°Ð½Ð¸Ðµ Ð¸ Ð¿ÑÐ¸ÑÐ¾ÐµÐ´Ð¸Ð½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1124744"/>
            <a:ext cx="8104956" cy="3362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А можно подстраиваться под более общие характеристики состояния - 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присоединяться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Например, под модальность: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люди могут в данный момент времени больше обращать внимание на зрение (визуальная модальность), слух (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аудиальная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модальность), чувства (кинестетическая модальность) или содержание речи (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дигитальная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модальность).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И когда человек находится в кинестетической модальности, у него более медленное, брюшное дыхание, ссутуленная или откинувшаяся поза, более низкий и медленный голос, жесты более плавные и передающие состояние. А вот в визуальной модальности дыхание быстрое, грудное, поза прямая, голос более высокий, жесты более быстрые и указующие.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Да, ещё у каждой модальности есть свои характерные слова - предикаты сенсорной модальности. Вижу, яркий, смотреть - для визуальной; ощущать, тяжёлый, тёплый - для кинестетической; звонкий, громкость, шорох - для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аудиальной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когда вы присоединяетесь по модальности, у вас появляется намного больше гибкости - для подстройки вам не обязательно быть в такой же позе, как и собеседник, и использовать его жесты и голос. Достаточно того, что ваши жесты, поза и дыхание будут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кинестеческими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Или визуальными.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аудиальными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Как у собеседника.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 при этом вам нужно «присоединяться» к состоянию целиком - а не только к позе или высоте голоса.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Вообще, цель любой подстройки - синхронизировать состояния собеседников. Можно начинать с позы, а можно с модальности - но в конце должно быть общее состояние.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Присоединение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Присоединяться можно к различным физиологическим проявлениям поведения партнера: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Поза, мышечный тонус, жесты.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Голос: тон, громкость, высота, интонации, темп речи.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Дыхание.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689</Words>
  <Application>Microsoft Office PowerPoint</Application>
  <PresentationFormat>Экран (4:3)</PresentationFormat>
  <Paragraphs>76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Раппорт – контекст согласия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Присоединение</vt:lpstr>
      <vt:lpstr>Слайд 10</vt:lpstr>
      <vt:lpstr>Слайд 11</vt:lpstr>
      <vt:lpstr>Признаки установления раппорта </vt:lpstr>
      <vt:lpstr>Слайд 13</vt:lpstr>
      <vt:lpstr>Слайд 14</vt:lpstr>
      <vt:lpstr>Слайд 15</vt:lpstr>
      <vt:lpstr>Слайд 16</vt:lpstr>
      <vt:lpstr>Слайд 17</vt:lpstr>
      <vt:lpstr>Резюмируем раппорт: </vt:lpstr>
      <vt:lpstr>Упражнение «присоединение к позе»</vt:lpstr>
      <vt:lpstr>Контекст согласия</vt:lpstr>
      <vt:lpstr>Из разговора военного психолога с молодым десантником перед первым прыжком:</vt:lpstr>
      <vt:lpstr>Из беседы военного психолога с солдатом после попытки суицида (таких бывает крайне сложно «разговорить»)</vt:lpstr>
      <vt:lpstr>Из разговора командира с караульным перед ночным дежурством (чтобы тот не уснул на посту)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фывап</cp:lastModifiedBy>
  <cp:revision>32</cp:revision>
  <dcterms:created xsi:type="dcterms:W3CDTF">2018-09-25T06:48:14Z</dcterms:created>
  <dcterms:modified xsi:type="dcterms:W3CDTF">2018-09-28T18:21:24Z</dcterms:modified>
</cp:coreProperties>
</file>