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58" r:id="rId5"/>
    <p:sldId id="260" r:id="rId6"/>
    <p:sldId id="261" r:id="rId7"/>
    <p:sldId id="259" r:id="rId8"/>
    <p:sldId id="269" r:id="rId9"/>
    <p:sldId id="264" r:id="rId10"/>
    <p:sldId id="26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95" autoAdjust="0"/>
  </p:normalViewPr>
  <p:slideViewPr>
    <p:cSldViewPr snapToGrid="0" snapToObjects="1">
      <p:cViewPr>
        <p:scale>
          <a:sx n="150" d="100"/>
          <a:sy n="150" d="100"/>
        </p:scale>
        <p:origin x="-376" y="1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0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8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77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8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6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79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7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4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4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0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2B8FE-031C-3646-AA30-BBBEAD8E666D}" type="datetimeFigureOut">
              <a:rPr lang="en-US" smtClean="0"/>
              <a:t>05.05.17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98246-399A-B144-94EB-ABD29554A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7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Motivations: Analysis by Demographics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0733" y="3920068"/>
            <a:ext cx="6561667" cy="171873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Dr. </a:t>
            </a:r>
            <a:r>
              <a:rPr lang="en-US" b="1" dirty="0" err="1">
                <a:solidFill>
                  <a:schemeClr val="tx1"/>
                </a:solidFill>
              </a:rPr>
              <a:t>Galiya</a:t>
            </a:r>
            <a:r>
              <a:rPr lang="en-US" b="1" dirty="0">
                <a:solidFill>
                  <a:schemeClr val="tx1"/>
                </a:solidFill>
              </a:rPr>
              <a:t> Ibrayeva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Al-</a:t>
            </a:r>
            <a:r>
              <a:rPr lang="en-US" dirty="0" err="1">
                <a:solidFill>
                  <a:schemeClr val="tx1"/>
                </a:solidFill>
              </a:rPr>
              <a:t>Farabi</a:t>
            </a:r>
            <a:r>
              <a:rPr lang="en-US" dirty="0">
                <a:solidFill>
                  <a:schemeClr val="tx1"/>
                </a:solidFill>
              </a:rPr>
              <a:t> Kazakh National </a:t>
            </a:r>
            <a:r>
              <a:rPr lang="en-US" dirty="0" smtClean="0">
                <a:solidFill>
                  <a:schemeClr val="tx1"/>
                </a:solidFill>
              </a:rPr>
              <a:t>University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24-29 May, 2017 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San Diego, CA, USA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91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To be able to be creative</a:t>
            </a:r>
            <a:endParaRPr lang="en-US" dirty="0"/>
          </a:p>
        </p:txBody>
      </p:sp>
      <p:pic>
        <p:nvPicPr>
          <p:cNvPr id="4" name="Content Placeholder 3" descr="graph4_creative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02" b="52600"/>
          <a:stretch/>
        </p:blipFill>
        <p:spPr>
          <a:xfrm>
            <a:off x="-448733" y="928722"/>
            <a:ext cx="10024533" cy="5513107"/>
          </a:xfrm>
        </p:spPr>
      </p:pic>
    </p:spTree>
    <p:extLst>
      <p:ext uri="{BB962C8B-B14F-4D97-AF65-F5344CB8AC3E}">
        <p14:creationId xmlns:p14="http://schemas.microsoft.com/office/powerpoint/2010/main" val="77665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 amount of money one can earn</a:t>
            </a:r>
            <a:endParaRPr lang="en-US" dirty="0"/>
          </a:p>
        </p:txBody>
      </p:sp>
      <p:pic>
        <p:nvPicPr>
          <p:cNvPr id="4" name="Content Placeholder 3" descr="graph4_money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" t="6896" r="5114" b="52148"/>
          <a:stretch/>
        </p:blipFill>
        <p:spPr/>
      </p:pic>
    </p:spTree>
    <p:extLst>
      <p:ext uri="{BB962C8B-B14F-4D97-AF65-F5344CB8AC3E}">
        <p14:creationId xmlns:p14="http://schemas.microsoft.com/office/powerpoint/2010/main" val="111321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Answers of students, who </a:t>
            </a:r>
            <a:r>
              <a:rPr lang="en-NZ" dirty="0" smtClean="0"/>
              <a:t>chose “Journalism” as a field they would </a:t>
            </a:r>
            <a:r>
              <a:rPr lang="en-NZ" dirty="0"/>
              <a:t>you like to work </a:t>
            </a:r>
            <a:r>
              <a:rPr lang="en-NZ" dirty="0" smtClean="0"/>
              <a:t>after graduation.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Economic conditions growing up</a:t>
            </a:r>
          </a:p>
          <a:p>
            <a:pPr lvl="1"/>
            <a:r>
              <a:rPr lang="en-US" dirty="0" smtClean="0"/>
              <a:t>Year in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21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Women found the following motivations more important than men: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To fight injustice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The </a:t>
            </a:r>
            <a:r>
              <a:rPr lang="en-AU" sz="2400" dirty="0"/>
              <a:t>opportunity to travel 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AU" sz="2400" dirty="0"/>
              <a:t>To work for freedom and democracy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AU" sz="2400" dirty="0"/>
              <a:t>The pleasure of writing 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AU" sz="2400" dirty="0"/>
              <a:t>The chance to help people in their everyday </a:t>
            </a:r>
            <a:r>
              <a:rPr lang="en-AU" sz="2400" dirty="0" smtClean="0"/>
              <a:t>life</a:t>
            </a:r>
          </a:p>
          <a:p>
            <a:endParaRPr lang="en-US" sz="2400" dirty="0" smtClean="0"/>
          </a:p>
          <a:p>
            <a:r>
              <a:rPr lang="en-US" sz="2400" dirty="0" smtClean="0"/>
              <a:t>Men found motivation “</a:t>
            </a:r>
            <a:r>
              <a:rPr lang="en-AU" sz="2400" dirty="0" smtClean="0"/>
              <a:t>The </a:t>
            </a:r>
            <a:r>
              <a:rPr lang="en-AU" sz="2400" dirty="0"/>
              <a:t>amount of money one can </a:t>
            </a:r>
            <a:r>
              <a:rPr lang="en-AU" sz="2400" dirty="0" smtClean="0"/>
              <a:t>earn” the least important one.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4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895"/>
          </a:xfrm>
        </p:spPr>
        <p:txBody>
          <a:bodyPr>
            <a:normAutofit/>
          </a:bodyPr>
          <a:lstStyle/>
          <a:p>
            <a:r>
              <a:rPr lang="en-US" dirty="0" smtClean="0"/>
              <a:t>Motivation: The pleasure of writing</a:t>
            </a:r>
            <a:endParaRPr lang="en-US" dirty="0"/>
          </a:p>
        </p:txBody>
      </p:sp>
      <p:pic>
        <p:nvPicPr>
          <p:cNvPr id="4" name="Content Placeholder 3" descr="graph3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6" r="-3825" b="52778"/>
          <a:stretch/>
        </p:blipFill>
        <p:spPr>
          <a:xfrm>
            <a:off x="0" y="904503"/>
            <a:ext cx="9820929" cy="5495752"/>
          </a:xfrm>
        </p:spPr>
      </p:pic>
    </p:spTree>
    <p:extLst>
      <p:ext uri="{BB962C8B-B14F-4D97-AF65-F5344CB8AC3E}">
        <p14:creationId xmlns:p14="http://schemas.microsoft.com/office/powerpoint/2010/main" val="342903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Motivation: </a:t>
            </a:r>
            <a:r>
              <a:rPr lang="en-AU" dirty="0" smtClean="0"/>
              <a:t>The chance to help people in their everyday life</a:t>
            </a:r>
            <a:endParaRPr lang="en-US" dirty="0"/>
          </a:p>
        </p:txBody>
      </p:sp>
      <p:pic>
        <p:nvPicPr>
          <p:cNvPr id="4" name="Content Placeholder 3" descr="graph3_help people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0" b="51742"/>
          <a:stretch/>
        </p:blipFill>
        <p:spPr>
          <a:xfrm>
            <a:off x="0" y="1507079"/>
            <a:ext cx="8568267" cy="4712217"/>
          </a:xfrm>
        </p:spPr>
      </p:pic>
    </p:spTree>
    <p:extLst>
      <p:ext uri="{BB962C8B-B14F-4D97-AF65-F5344CB8AC3E}">
        <p14:creationId xmlns:p14="http://schemas.microsoft.com/office/powerpoint/2010/main" val="419285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Motivation: The opportunity to travel</a:t>
            </a:r>
            <a:endParaRPr lang="en-US" dirty="0"/>
          </a:p>
        </p:txBody>
      </p:sp>
      <p:pic>
        <p:nvPicPr>
          <p:cNvPr id="4" name="Content Placeholder 3" descr="graph3_travel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0" t="6360" r="-1110" b="51142"/>
          <a:stretch/>
        </p:blipFill>
        <p:spPr/>
      </p:pic>
    </p:spTree>
    <p:extLst>
      <p:ext uri="{BB962C8B-B14F-4D97-AF65-F5344CB8AC3E}">
        <p14:creationId xmlns:p14="http://schemas.microsoft.com/office/powerpoint/2010/main" val="181381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Motivation: The amount of the money one can earn</a:t>
            </a:r>
            <a:endParaRPr lang="en-US" sz="2800" dirty="0"/>
          </a:p>
        </p:txBody>
      </p:sp>
      <p:pic>
        <p:nvPicPr>
          <p:cNvPr id="5" name="Content Placeholder 4" descr="graph3_money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9" b="52343"/>
          <a:stretch/>
        </p:blipFill>
        <p:spPr>
          <a:xfrm>
            <a:off x="457200" y="1417638"/>
            <a:ext cx="8561554" cy="4708525"/>
          </a:xfrm>
        </p:spPr>
      </p:pic>
    </p:spTree>
    <p:extLst>
      <p:ext uri="{BB962C8B-B14F-4D97-AF65-F5344CB8AC3E}">
        <p14:creationId xmlns:p14="http://schemas.microsoft.com/office/powerpoint/2010/main" val="3320568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Economic conditions in immediate family environment in which students grew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Students who grew up in </a:t>
            </a:r>
            <a:r>
              <a:rPr lang="en-US" u="sng" dirty="0" smtClean="0"/>
              <a:t>“well below average” and “below average</a:t>
            </a:r>
            <a:r>
              <a:rPr lang="en-US" dirty="0" smtClean="0"/>
              <a:t>” economic conditions found these motivations as </a:t>
            </a:r>
            <a:r>
              <a:rPr lang="en-US" u="sng" dirty="0" smtClean="0"/>
              <a:t>extremely important</a:t>
            </a:r>
            <a:r>
              <a:rPr lang="en-US" dirty="0" smtClean="0"/>
              <a:t>:</a:t>
            </a:r>
          </a:p>
          <a:p>
            <a:r>
              <a:rPr lang="en-AU" dirty="0" smtClean="0"/>
              <a:t>To work for freedom and democracy</a:t>
            </a:r>
            <a:endParaRPr lang="en-US" dirty="0" smtClean="0"/>
          </a:p>
          <a:p>
            <a:r>
              <a:rPr lang="en-AU" dirty="0" smtClean="0"/>
              <a:t>The chance to help people in their everyday life</a:t>
            </a:r>
            <a:endParaRPr lang="en-US" dirty="0" smtClean="0"/>
          </a:p>
          <a:p>
            <a:r>
              <a:rPr lang="en-AU" dirty="0" smtClean="0"/>
              <a:t>To fight injustice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 smtClean="0"/>
              <a:t>Also, these students found “The amount of money one can earn” as the </a:t>
            </a:r>
            <a:r>
              <a:rPr lang="en-AU" u="sng" dirty="0" smtClean="0"/>
              <a:t>least important </a:t>
            </a:r>
            <a:r>
              <a:rPr lang="en-AU" dirty="0" smtClean="0"/>
              <a:t>motivation. </a:t>
            </a:r>
            <a:endParaRPr lang="en-US" dirty="0" smtClean="0"/>
          </a:p>
          <a:p>
            <a:endParaRPr lang="en-US" dirty="0" smtClean="0"/>
          </a:p>
          <a:p>
            <a:endParaRPr lang="en-AU" dirty="0" smtClean="0"/>
          </a:p>
          <a:p>
            <a:pPr marL="0" indent="0">
              <a:buNone/>
            </a:pPr>
            <a:r>
              <a:rPr lang="en-US" dirty="0" smtClean="0"/>
              <a:t>Students who grew up in </a:t>
            </a:r>
            <a:r>
              <a:rPr lang="en-US" u="sng" dirty="0" smtClean="0"/>
              <a:t>“well above average” and “above average” </a:t>
            </a:r>
            <a:r>
              <a:rPr lang="en-US" dirty="0" smtClean="0"/>
              <a:t>economic conditions found these motivations as </a:t>
            </a:r>
            <a:r>
              <a:rPr lang="en-US" u="sng" dirty="0" smtClean="0"/>
              <a:t>extremely important</a:t>
            </a:r>
            <a:r>
              <a:rPr lang="en-US" dirty="0" smtClean="0"/>
              <a:t>:</a:t>
            </a:r>
          </a:p>
          <a:p>
            <a:r>
              <a:rPr lang="en-AU" dirty="0" smtClean="0"/>
              <a:t>My talent for journalism</a:t>
            </a:r>
            <a:endParaRPr lang="en-US" dirty="0" smtClean="0"/>
          </a:p>
          <a:p>
            <a:r>
              <a:rPr lang="en-AU" dirty="0" smtClean="0"/>
              <a:t>To be able to be creative</a:t>
            </a:r>
            <a:endParaRPr lang="en-US" dirty="0" smtClean="0"/>
          </a:p>
          <a:p>
            <a:r>
              <a:rPr lang="en-AU" dirty="0" smtClean="0"/>
              <a:t>The chance to meet different people</a:t>
            </a:r>
            <a:endParaRPr lang="en-US" dirty="0" smtClean="0"/>
          </a:p>
          <a:p>
            <a:r>
              <a:rPr lang="en-AU" dirty="0" smtClean="0"/>
              <a:t>The dynamic lifestyle</a:t>
            </a:r>
            <a:endParaRPr lang="en-US" dirty="0" smtClean="0"/>
          </a:p>
          <a:p>
            <a:r>
              <a:rPr lang="en-AU" dirty="0" smtClean="0"/>
              <a:t>To get a secure job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4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To fight injustice</a:t>
            </a:r>
            <a:endParaRPr lang="en-US" dirty="0"/>
          </a:p>
        </p:txBody>
      </p:sp>
      <p:pic>
        <p:nvPicPr>
          <p:cNvPr id="4" name="Content Placeholder 3" descr="graph4_injustice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60" b="52442"/>
          <a:stretch/>
        </p:blipFill>
        <p:spPr>
          <a:xfrm>
            <a:off x="-76200" y="1629305"/>
            <a:ext cx="8561554" cy="4708525"/>
          </a:xfrm>
        </p:spPr>
      </p:pic>
    </p:spTree>
    <p:extLst>
      <p:ext uri="{BB962C8B-B14F-4D97-AF65-F5344CB8AC3E}">
        <p14:creationId xmlns:p14="http://schemas.microsoft.com/office/powerpoint/2010/main" val="1379598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281</Words>
  <Application>Microsoft Macintosh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Motivations: Analysis by Demographics</vt:lpstr>
      <vt:lpstr>Demographics</vt:lpstr>
      <vt:lpstr>Gender</vt:lpstr>
      <vt:lpstr>Motivation: The pleasure of writing</vt:lpstr>
      <vt:lpstr>Motivation: The chance to help people in their everyday life</vt:lpstr>
      <vt:lpstr>Motivation: The opportunity to travel</vt:lpstr>
      <vt:lpstr>Motivation: The amount of the money one can earn</vt:lpstr>
      <vt:lpstr>Economic conditions in immediate family environment in which students grew up</vt:lpstr>
      <vt:lpstr>To fight injustice</vt:lpstr>
      <vt:lpstr>To be able to be creative</vt:lpstr>
      <vt:lpstr>The amount of money one can earn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Togzhan Ibrayeva</dc:creator>
  <cp:lastModifiedBy>Galiya Ibrayeva</cp:lastModifiedBy>
  <cp:revision>18</cp:revision>
  <dcterms:created xsi:type="dcterms:W3CDTF">2017-04-28T19:58:02Z</dcterms:created>
  <dcterms:modified xsi:type="dcterms:W3CDTF">2017-05-04T18:33:21Z</dcterms:modified>
</cp:coreProperties>
</file>