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1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033C-0A86-4302-BC7A-14358577B0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3D74-21BF-4447-BFC8-23B2DF1BFD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2017-05-02T17:21:48Z</dcterms:created>
  <dcterms:modified xsi:type="dcterms:W3CDTF">2017-05-02T17:24:57Z</dcterms:modified>
</cp:coreProperties>
</file>