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1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036C-E496-4CC1-B7D4-447C50D030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E147-0C02-42F2-A129-A65832FC0D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2017-05-02T17:17:27Z</dcterms:created>
  <dcterms:modified xsi:type="dcterms:W3CDTF">2017-05-02T17:21:25Z</dcterms:modified>
</cp:coreProperties>
</file>