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22AC0-3619-40A8-B96C-8813BB187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ECE336-51CB-4BCC-804D-FFC26DD22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5FAC5B-0112-4273-97A4-9D6CB6D2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B7B9-17A7-4B36-8892-CE35B99248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5D7469-F339-4D77-BA0C-A7B5FFC9C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8ABA6-F1E7-41FC-9CF0-2B7AB89C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19-B22D-4920-B3F0-12BE9CE0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0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F6B74-3AA7-4881-BEAE-86095435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A26ED-5380-4A26-85CF-CEF671A15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B2AB7E-8D5B-45B4-96B2-620DC650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B7B9-17A7-4B36-8892-CE35B99248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F345BB-C23E-4DA4-8444-F6BAA6970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2CA27-3925-4900-AC8D-332B3E1B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19-B22D-4920-B3F0-12BE9CE0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0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ECD0E2-711F-41D9-B3E0-FD7E930C23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E3301E-A380-4469-8D53-31838AFFE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01F6C-96DC-4B0B-93E0-B3517F16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B7B9-17A7-4B36-8892-CE35B99248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889D6-55BD-4BFF-AAFB-44DBF01BB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449750-F078-43F6-B9D1-FFBB1BA4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19-B22D-4920-B3F0-12BE9CE0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8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070F7-9235-469E-B6D5-9E7D2E77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61AB3F-52F9-4B2D-ABE3-9B678CAE3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707014-94CB-4B35-8798-4D05C748A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B7B9-17A7-4B36-8892-CE35B99248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745D2-4185-418A-B1E9-7D65538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AF015D-8E77-425B-A4F3-EF97931F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19-B22D-4920-B3F0-12BE9CE0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9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22A9F-5379-4969-9D50-BC66692D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08BC81-F5B8-4718-B8FE-E0D53C91B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5BCC3D-CD7D-4299-A852-18313BB8F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B7B9-17A7-4B36-8892-CE35B99248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7FDF9-212F-4A46-8EB8-593A8B187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730A4-5499-4DF3-81A5-AA4F71C3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19-B22D-4920-B3F0-12BE9CE0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57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D214A-16FB-4F60-BE68-23A91866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47EB0-EB4E-4AEA-89E1-AB2C42411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DF7A87-61BB-42ED-AABD-C92404C16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E6B5E6-6948-4D86-BA5B-354D271D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B7B9-17A7-4B36-8892-CE35B99248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FB8D36-29FD-4FCB-B0DB-7C7B1F4A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E2CBFF-79C5-47F7-86B3-57C5628D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19-B22D-4920-B3F0-12BE9CE0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3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FCFE4-F65E-45B5-BA99-3DC80029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39C9B1-40CB-4893-8DE1-8ADA5FFD0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932BB6-C943-4F80-95EE-2644FEE56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2C373D-FE07-42D5-8A41-DE2BA92A4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9D2F9C-50FB-4983-AEA7-8CF0AD8DA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4C9BB3-5435-4576-9BCA-1EA98E95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B7B9-17A7-4B36-8892-CE35B99248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D2F426-86F4-459C-BE75-28AD3247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458537-4C21-4043-8BEA-998EADB8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19-B22D-4920-B3F0-12BE9CE0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9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9F406-3A82-442F-B986-ECE57EC1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63BCE6-FFBD-4ABC-8F49-90996A4B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B7B9-17A7-4B36-8892-CE35B99248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B18EFC-4BE8-406E-8C85-2F5F93CE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C28201-3DC0-49DB-A9DF-F440A07E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19-B22D-4920-B3F0-12BE9CE0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7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CF9986-0942-499C-BC0D-2E99BEA7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B7B9-17A7-4B36-8892-CE35B99248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C5EE2A-03CA-4B42-985A-22B762970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6C2DD5-A3F2-4C97-AB47-6B0FAD4C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19-B22D-4920-B3F0-12BE9CE0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32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67721-9615-43E4-8042-571E6F7F7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949A95-8420-450A-8EFA-4A9D7BB6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E7F7DC-B89F-40C8-8C55-6A3776A35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97DFB5-CA28-4FBB-8B53-95AF3D5F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B7B9-17A7-4B36-8892-CE35B99248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545A9A-BAA0-45E5-8C17-5AEDBD98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AF8889-6162-41DF-A58A-89A85A6F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19-B22D-4920-B3F0-12BE9CE0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3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A10B1-8A73-4EDE-B66E-A984450C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E2EC0A-86C2-4F88-BBC5-73DB580FE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964EE9-5610-4DC0-8C14-45DDB8D16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C242D8-C2A4-4628-9C79-A5BF49F7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B7B9-17A7-4B36-8892-CE35B99248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4D7BBE-0672-4BA6-AE4B-3E755870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1CF3F0-9892-4390-93B5-8C57BDD9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19-B22D-4920-B3F0-12BE9CE0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71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A58C7-F581-4523-BD7D-7367F0DB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CAD59A-B1EF-4087-9BAF-B1C906A1C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F0B8D2-449B-42B7-9014-CF419B6CC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8B7B9-17A7-4B36-8892-CE35B99248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574ADA-FAA7-4084-A3C1-580672BFD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7F8E23-E05D-4269-83DC-C774ADE1D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6C19-B22D-4920-B3F0-12BE9CE0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0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527D7-8955-4480-B0DB-C71DB4AD87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C95AF6-41B8-4739-93E9-05E0B7971B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A1BD0D-2349-459D-9CC8-06607FBD0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7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C136B4-43F0-40BB-9D60-599C35E15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7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14752-191E-4822-8CF5-F766586A2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1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EE71E6-D300-4399-BED4-86C295629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8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840227-61EA-4701-8985-7F146F38E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7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6473DB-2C4E-4AA0-990D-08AB57061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9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4B5D09-3EE7-4004-8CF3-EC7199D25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72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Рашида Касымова</dc:creator>
  <cp:lastModifiedBy>Рашида Касымова</cp:lastModifiedBy>
  <cp:revision>1</cp:revision>
  <dcterms:created xsi:type="dcterms:W3CDTF">2025-03-23T13:01:11Z</dcterms:created>
  <dcterms:modified xsi:type="dcterms:W3CDTF">2025-03-23T13:07:50Z</dcterms:modified>
</cp:coreProperties>
</file>