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98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834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10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59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74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085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660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76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7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383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68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07137-573A-4712-BEC5-03A05B5F7872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5F361-BC49-4F32-BBD5-DCCE072A84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013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49" y="0"/>
            <a:ext cx="50417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21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FF0000"/>
                </a:solidFill>
              </a:rPr>
              <a:t>З.М. </a:t>
            </a:r>
            <a:r>
              <a:rPr lang="ru-RU" sz="2700" b="1" dirty="0" err="1" smtClean="0">
                <a:solidFill>
                  <a:srgbClr val="FF0000"/>
                </a:solidFill>
              </a:rPr>
              <a:t>Садвакасова</a:t>
            </a:r>
            <a:r>
              <a:rPr lang="ru-RU" sz="2700" b="1" dirty="0" smtClean="0">
                <a:solidFill>
                  <a:srgbClr val="FF0000"/>
                </a:solidFill>
              </a:rPr>
              <a:t> А.К. </a:t>
            </a:r>
            <a:r>
              <a:rPr lang="ru-RU" sz="2700" b="1" dirty="0" err="1" smtClean="0">
                <a:solidFill>
                  <a:srgbClr val="FF0000"/>
                </a:solidFill>
              </a:rPr>
              <a:t>Файзуллина</a:t>
            </a:r>
            <a:r>
              <a:rPr lang="ru-RU" sz="2700" b="1" dirty="0" smtClean="0">
                <a:solidFill>
                  <a:srgbClr val="FF0000"/>
                </a:solidFill>
              </a:rPr>
              <a:t> Н.М. Садыкова </a:t>
            </a: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>ПСИХОЛОГИЯ МЕДИАЦИИ И ПЕРЕГОВОРОВ : учебное пособие /– </a:t>
            </a:r>
            <a:r>
              <a:rPr lang="ru-RU" sz="2700" b="1" dirty="0" err="1" smtClean="0">
                <a:solidFill>
                  <a:srgbClr val="FF0000"/>
                </a:solidFill>
              </a:rPr>
              <a:t>Aлмaты</a:t>
            </a:r>
            <a:r>
              <a:rPr lang="ru-RU" sz="2700" b="1" dirty="0" smtClean="0">
                <a:solidFill>
                  <a:srgbClr val="FF0000"/>
                </a:solidFill>
              </a:rPr>
              <a:t>: </a:t>
            </a:r>
            <a:r>
              <a:rPr lang="ru-RU" sz="2700" b="1" dirty="0" err="1" smtClean="0">
                <a:solidFill>
                  <a:srgbClr val="FF0000"/>
                </a:solidFill>
              </a:rPr>
              <a:t>Қaзaқ</a:t>
            </a:r>
            <a:r>
              <a:rPr lang="ru-RU" sz="2700" b="1" dirty="0" smtClean="0">
                <a:solidFill>
                  <a:srgbClr val="FF0000"/>
                </a:solidFill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</a:rPr>
              <a:t>университеті</a:t>
            </a:r>
            <a:r>
              <a:rPr lang="ru-RU" sz="2700" b="1" dirty="0" smtClean="0">
                <a:solidFill>
                  <a:srgbClr val="FF0000"/>
                </a:solidFill>
              </a:rPr>
              <a:t>, 2020. – 294 с.</a:t>
            </a:r>
            <a:r>
              <a:rPr lang="ru-RU" sz="2700" dirty="0" smtClean="0">
                <a:solidFill>
                  <a:srgbClr val="FF0000"/>
                </a:solidFill>
              </a:rPr>
              <a:t/>
            </a:r>
            <a:br>
              <a:rPr lang="ru-RU" sz="2700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3500"/>
            <a:ext cx="10515600" cy="4843463"/>
          </a:xfrm>
          <a:ln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r>
              <a:rPr lang="ru-RU" dirty="0"/>
              <a:t> </a:t>
            </a:r>
          </a:p>
          <a:p>
            <a:r>
              <a:rPr lang="ru-RU" dirty="0"/>
              <a:t>В пособии рассматриваются концепции медиации в переговорном процессе, а также примирительная процедура с учетом психологических знаний. Представлены особенности организации медиации, технологии, модели, приемы, техники, рекомендации по предотвращению и урегулированию конфликта в профессиональном медитативном процессе. Пособие рекомендуется будущим медиаторам бакалаврам, которые обучаются по специальности «Психология», профессиональным медиаторам, руководителям организаций.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СОДЕРЖАНИЕ ВВЕДЕНИЕ В КУРС </a:t>
            </a:r>
            <a:endParaRPr lang="ru-RU" dirty="0"/>
          </a:p>
          <a:p>
            <a:r>
              <a:rPr lang="ru-RU" dirty="0"/>
              <a:t>Медиация в профессиональной деятельности психолога .......................5 Глава 1. 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ТЕОРЕТИЧЕСКИЕ АСПЕКТЫ КОНФЛИКТОЛОГИИ</a:t>
            </a:r>
            <a:r>
              <a:rPr lang="ru-RU" dirty="0"/>
              <a:t>..................................................................................7 1.1 Классификация конфликта ........................................................................7 1.2 </a:t>
            </a:r>
          </a:p>
          <a:p>
            <a:r>
              <a:rPr lang="ru-RU" dirty="0"/>
              <a:t>Динамика конфликта..................................................................................19</a:t>
            </a:r>
          </a:p>
          <a:p>
            <a:r>
              <a:rPr lang="ru-RU" dirty="0"/>
              <a:t> 1.3 Анализ конфликта в медиации ..................................................................29 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Глава 2. ТЕОРЕТИЧЕСКИЕ ОСНОВЫ МЕДИАЦИИ .</a:t>
            </a:r>
            <a:r>
              <a:rPr lang="ru-RU" dirty="0"/>
              <a:t>.........................45 </a:t>
            </a:r>
          </a:p>
          <a:p>
            <a:r>
              <a:rPr lang="ru-RU" dirty="0"/>
              <a:t>2.1 История зарождения и развития медиации ..............................................45 </a:t>
            </a:r>
          </a:p>
          <a:p>
            <a:r>
              <a:rPr lang="ru-RU" dirty="0"/>
              <a:t>2.2 Сущность медиации в профессиональной деятельности медиатора ..................................................................................49</a:t>
            </a:r>
          </a:p>
          <a:p>
            <a:r>
              <a:rPr lang="ru-RU" dirty="0"/>
              <a:t> 2.3 Технологии медиации в профессиональной деятельности медиатора...................................................................................55 </a:t>
            </a:r>
          </a:p>
          <a:p>
            <a:r>
              <a:rPr lang="ru-RU" dirty="0"/>
              <a:t>2.4 Подходы в медитативном процессе .........................................................83 </a:t>
            </a:r>
          </a:p>
        </p:txBody>
      </p:sp>
    </p:spTree>
    <p:extLst>
      <p:ext uri="{BB962C8B-B14F-4D97-AF65-F5344CB8AC3E}">
        <p14:creationId xmlns:p14="http://schemas.microsoft.com/office/powerpoint/2010/main" val="2375668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0975"/>
            <a:ext cx="10515600" cy="5995988"/>
          </a:xfrm>
          <a:ln>
            <a:solidFill>
              <a:schemeClr val="accent1"/>
            </a:solidFill>
          </a:ln>
        </p:spPr>
        <p:txBody>
          <a:bodyPr>
            <a:normAutofit fontScale="32500" lnSpcReduction="20000"/>
          </a:bodyPr>
          <a:lstStyle/>
          <a:p>
            <a:r>
              <a:rPr lang="ru-RU" b="1" dirty="0" smtClean="0"/>
              <a:t>Глава 3.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ЛИЧНОСТЬ И ПРОФЕССИОНАЛЬНАЯ ДЕЯТЕЛЬНОСТЬ МЕДИАТОРА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...............................................................92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3.1 Компетенции медиатора в разрешении конфликта .................................92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3.2 Эмоциональный интеллект в деятельности медиатора ...........................103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3.3 Манипуляция и ее противостояние в медитативном процессе...............141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3.4 Искусство убеждения в медитативном процессе.....................................162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3.5 Искусство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слУ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(Ы)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шать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в медиации..........................................................170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3.6 Искусство задавания вопросов в медиативном процессе........................181 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Глава 4. ИНСТРУМЕНТАРИЙ МЕДИАТОРА-ПСИХОЛОГА В ПРОФЕССИОНАЛЬНОЙ ДЕЯТЕЛЬНОСТИ В МЕДИАЦИИ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............................................................202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4.1 Техники в медиативной деятельности медиатора ...................................202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4.2 Приемы при ведении медиативного процесса .........................................205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4.3 Методы разрешения конфликта в медитативном процессе ....................211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4.4 Средства в медиации: метафора................................................................220 4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Глава 5. ПЕРЕГОВОРНЫЙ ПРОЦЕСС В МЕДИАТИВНОЙ ДЕЯТЕЛЬНОСТИ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...................................230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5.1 Процесс проведения переговоров ............................................................230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5.2 Правила при ведении переговоров............................................................242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5.3 Приемы при ведении переговоров ............................................................250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Приемы для наступления в переговорах ........................................................250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Приемы для защиты в переговорах ................................................................264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Приложения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....................................................................................................274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6.1 Ссылки на нормативные документы медиатора в Республике Казахстан ..........................274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6.2 Документация в медиации...................................................275 </a:t>
            </a: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Приложение 6.3 Библиотека медиатора .........................................................289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89797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197</Words>
  <Application>Microsoft Office PowerPoint</Application>
  <PresentationFormat>Широкоэкранный</PresentationFormat>
  <Paragraphs>39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З.М. Садвакасова А.К. Файзуллина Н.М. Садыкова  ПСИХОЛОГИЯ МЕДИАЦИИ И ПЕРЕГОВОРОВ : учебное пособие /– Aлмaты: Қaзaқ университеті, 2020. – 294 с.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</cp:revision>
  <dcterms:created xsi:type="dcterms:W3CDTF">2021-01-14T10:18:25Z</dcterms:created>
  <dcterms:modified xsi:type="dcterms:W3CDTF">2021-01-14T10:19:57Z</dcterms:modified>
</cp:coreProperties>
</file>