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5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7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2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9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2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79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6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7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6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8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4DD2E-9DA9-4751-A94A-C8F7395BABDE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729D-607F-4225-8754-9BAE6EACB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kz/url?sa=i&amp;rct=j&amp;q=&amp;esrc=s&amp;source=images&amp;cd=&amp;cad=rja&amp;uact=8&amp;ved=0ahUKEwjGqfqM6cTLAhUCApoKHWClBgoQjRwIBw&amp;url=http://www.pdg.by/galvo.html&amp;psig=AFQjCNEGcLqc3aqCDT8J8cbr2zcjTm1M2g&amp;ust=145820444933373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kz/url?sa=i&amp;rct=j&amp;q=&amp;esrc=s&amp;source=images&amp;cd=&amp;cad=rja&amp;uact=8&amp;ved=0ahUKEwi-79qd6cTLAhXGHJoKHQCCBwkQjRwIBw&amp;url=http://www.revtrud.com/page/83&amp;psig=AFQjCNEGcLqc3aqCDT8J8cbr2zcjTm1M2g&amp;ust=145820444933373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4634" y="980728"/>
            <a:ext cx="5714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Мониторинг и контроль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гальванического производства</a:t>
            </a:r>
          </a:p>
        </p:txBody>
      </p:sp>
      <p:pic>
        <p:nvPicPr>
          <p:cNvPr id="1026" name="Picture 2" descr="http://www.pdg.by/images/z/261120105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4091637" cy="307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evtrud.com/userfiles/admin/image/2014/galvanika/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55204"/>
            <a:ext cx="4558363" cy="303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33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8816" y="1844824"/>
            <a:ext cx="58292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уровень раствора;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температура раствора;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>
                <a:effectLst/>
              </a:rPr>
              <a:t>тепень перемешивания;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Химия растворов: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- концентрация металла (металлов)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- рН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- удельный вес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- концентрация добавок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- уровень примесей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>
                <a:effectLst/>
              </a:rPr>
              <a:t>се электрохимические измерения (ток, напряжение)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64172" y="493847"/>
            <a:ext cx="585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ОСНОВНЫЕ ПАРАМЕТРЫ, </a:t>
            </a:r>
          </a:p>
          <a:p>
            <a:pPr algn="ctr"/>
            <a:r>
              <a:rPr lang="ru-RU" dirty="0"/>
              <a:t>КОНТРОЛИРУЕМЫЕ В ГАЛЬВАНИЧЕСКОМ ПРОИЗВОДСТВЕ </a:t>
            </a:r>
          </a:p>
        </p:txBody>
      </p:sp>
    </p:spTree>
    <p:extLst>
      <p:ext uri="{BB962C8B-B14F-4D97-AF65-F5344CB8AC3E}">
        <p14:creationId xmlns:p14="http://schemas.microsoft.com/office/powerpoint/2010/main" val="607244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13</cp:revision>
  <dcterms:created xsi:type="dcterms:W3CDTF">2016-03-16T08:44:06Z</dcterms:created>
  <dcterms:modified xsi:type="dcterms:W3CDTF">2020-12-16T08:56:52Z</dcterms:modified>
</cp:coreProperties>
</file>