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9900"/>
    <a:srgbClr val="FF3300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8" autoAdjust="0"/>
    <p:restoredTop sz="94660" autoAdjust="0"/>
  </p:normalViewPr>
  <p:slideViewPr>
    <p:cSldViewPr>
      <p:cViewPr varScale="1">
        <p:scale>
          <a:sx n="82" d="100"/>
          <a:sy n="82" d="100"/>
        </p:scale>
        <p:origin x="122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2968FE-1A3E-4A40-A15D-7CECD6CB9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5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EB698-CB7E-4C21-B733-0A1AD309F0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68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C8F35-21C1-46FC-984E-1B07A8915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4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F1991-4783-4D5E-8558-8D54626AA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0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887C-91BA-4036-BB7F-12A69C0BAF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8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D3198-1392-4FC3-ACAC-BFADB4B333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8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E8B07-E860-4A7F-ABA2-A08DFEF469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41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A0D59-453E-43D1-BC4F-B650933762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2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5C288-7DA5-4A83-8D31-526382B469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5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C2851-CE63-4151-A545-AA945ED7D7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7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F1F5D-C81A-49C9-811C-2DCEFF83B0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12DF3-4287-4393-A19B-62E2AB452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2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Козадеров О.А.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C31A6-8E5E-4BEF-AF9E-37EABAF24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1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Аккумуляторы для крупномасштабного хранения энергии. Проточные аккумуляторы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6093296"/>
            <a:ext cx="160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 чистые источники энергии</dc:title>
  <dc:creator>OLEG</dc:creator>
  <cp:lastModifiedBy>Alina G.</cp:lastModifiedBy>
  <cp:revision>908</cp:revision>
  <cp:lastPrinted>1601-01-01T00:00:00Z</cp:lastPrinted>
  <dcterms:created xsi:type="dcterms:W3CDTF">2008-02-05T11:36:20Z</dcterms:created>
  <dcterms:modified xsi:type="dcterms:W3CDTF">2020-12-16T08:44:14Z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