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219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14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6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42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547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582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93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90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2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4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046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B4551-BF15-4EE6-839A-C8E24F509B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66D65-40E8-4453-9782-73F176C15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30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hyperlink" Target="https://www.google.kz/url?sa=i&amp;rct=j&amp;q=&amp;esrc=s&amp;source=images&amp;cd=&amp;cad=rja&amp;uact=8&amp;ved=0CAcQjRxqFQoTCOX0vpm1-8gCFeGDcgodXt4D3Q&amp;url=http://pulsar-limited.ru/accumulator/svintsovo-kislotnyi-accumulator&amp;psig=AFQjCNE_1OQ6XKXWG7E5Z74l0yucEyeKbw&amp;ust=1446885950374223" TargetMode="External"/><Relationship Id="rId12" Type="http://schemas.openxmlformats.org/officeDocument/2006/relationships/image" Target="../media/image6.jpeg"/><Relationship Id="rId2" Type="http://schemas.openxmlformats.org/officeDocument/2006/relationships/hyperlink" Target="http://www.google.kz/url?sa=i&amp;source=images&amp;cd=&amp;cad=rja&amp;uact=8&amp;docid=nNKH2H0IS3QsdM&amp;tbnid=lZE9LpfvQ2x9PM:&amp;ved=0CAgQjRw&amp;url=http://simbirsk-oil.ru/ak.html&amp;ei=z31HU7raFcW24ATpjIDIAw&amp;psig=AFQjCNGj57P7gmUjGoRlLslH85h7y74Ohg&amp;ust=139728059140542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hyperlink" Target="https://www.google.kz/url?sa=i&amp;rct=j&amp;q=&amp;esrc=s&amp;source=images&amp;cd=&amp;cad=rja&amp;uact=8&amp;ved=0CAcQjRxqFQoTCP-Ps761-8gCFYcqcgodJMkIpA&amp;url=http://www.a-energy.ru/article/kljuchevoe-zveno-zawity-pitanija/&amp;psig=AFQjCNE_1OQ6XKXWG7E5Z74l0yucEyeKbw&amp;ust=1446885950374223" TargetMode="External"/><Relationship Id="rId5" Type="http://schemas.openxmlformats.org/officeDocument/2006/relationships/image" Target="../media/image2.jpeg"/><Relationship Id="rId10" Type="http://schemas.openxmlformats.org/officeDocument/2006/relationships/image" Target="../media/image5.jpeg"/><Relationship Id="rId4" Type="http://schemas.openxmlformats.org/officeDocument/2006/relationships/hyperlink" Target="http://www.google.kz/url?sa=i&amp;source=images&amp;cd=&amp;cad=rja&amp;uact=8&amp;docid=dT_VIk7RznMhvM&amp;tbnid=sybY6xdqL49SKM:&amp;ved=0CAgQjRw&amp;url=http://www.aet.ua/wiki/item/%D0%9C%D0%BE%D1%89%D0%BD%D0%BE%D1%81%D1%82%D1%8C%20%D0%B0%D0%BA%D0%BA%D1%83%D0%BC%D1%83%D0%BB%D1%8F%D1%82%D0%BE%D1%80%D0%B0/&amp;ei=2n1HU6CyO6KJ4ATPuoDYAg&amp;psig=AFQjCNEnz5RJ619nvKAmZvo_IZ9h0nCmaw&amp;ust=1397280603018319" TargetMode="External"/><Relationship Id="rId9" Type="http://schemas.openxmlformats.org/officeDocument/2006/relationships/hyperlink" Target="https://www.google.kz/url?sa=i&amp;rct=j&amp;q=&amp;esrc=s&amp;source=images&amp;cd=&amp;cad=rja&amp;uact=8&amp;ved=0CAcQjRxqFQoTCImYsLK1-8gCFYURcgodHzUI7A&amp;url=http://accumulator.belindustria.com/index.pl?act%3DPRODUCT%26id%3D13&amp;psig=AFQjCNE_1OQ6XKXWG7E5Z74l0yucEyeKbw&amp;ust=144688595037422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kz/url?sa=i&amp;rct=j&amp;q=&amp;esrc=s&amp;source=images&amp;cd=&amp;cad=rja&amp;uact=8&amp;ved=0CAcQjRxqFQoTCP_YyPe1-8gCFcUlcgodEgoJaA&amp;url=http://www.battery-industry.ru/2012/11/12/%D0%B2%D1%8B%D0%B1%D0%B8%D1%80%D0%B0%D0%B5%D0%BC-%D0%B0%D0%BA%D0%BA%D1%83%D0%BC%D1%83%D0%BB%D1%8F%D1%82%D0%BE%D1%80-%D0%BD%D0%B0%D1%83%D1%87%D0%BD%D0%BE-%D0%B8-%D0%BF%D0%BE%D0%BF%D1%83%D0%BB%D1%8F/&amp;bvm=bv.106923889,d.bGQ&amp;psig=AFQjCNG9JUnhSjDYUP3bn3NJ0GXo8yTTqw&amp;ust=144688633274182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s://www.google.kz/url?sa=i&amp;rct=j&amp;q=&amp;esrc=s&amp;source=images&amp;cd=&amp;cad=rja&amp;uact=8&amp;ved=0CAcQjRxqFQoTCNiky-O1-8gCFSMkcgod-y8Biw&amp;url=http://taldykorgan.all.biz/akkumulyatory-g16876&amp;bvm=bv.106923889,d.bGQ&amp;psig=AFQjCNG9JUnhSjDYUP3bn3NJ0GXo8yTTqw&amp;ust=144688633274182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7564" y="620688"/>
            <a:ext cx="6400800" cy="69492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СВИНЦОВО-КИСЛОТНЫЕ  АККУМУЛЯТОРЫ</a:t>
            </a:r>
          </a:p>
        </p:txBody>
      </p:sp>
      <p:pic>
        <p:nvPicPr>
          <p:cNvPr id="1026" name="Picture 2" descr="http://t1.gstatic.com/images?q=tbn:ANd9GcSJf4xFozGhhjeTLDZvy3FFPQjOTkW-1iEfSeGrlVG2cJVGPCAcZw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249684"/>
            <a:ext cx="3048000" cy="244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0.gstatic.com/images?q=tbn:ANd9GcSvO9Z7gK3l49GMKQy-n4sClRPPnbpavhsMn73QJCIc85hNwY4JS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556792"/>
            <a:ext cx="2088232" cy="201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0.gstatic.com/images?q=tbn:ANd9GcSYxr8mBdya73xIlu1zXKgqNoP_rEPSFQK5vSLPENqFxUo_-tv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49684"/>
            <a:ext cx="25146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pulsar-limited.ru/production/51/OPzS.png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17032"/>
            <a:ext cx="2520280" cy="2254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accumulator.belindustria.com/img/r/pages/13.jpg?w=300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078491"/>
            <a:ext cx="285750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encrypted-tbn3.gstatic.com/images?q=tbn:ANd9GcTShv5cAb1Z80L22-zB-KDKoF3hYcMaDsSDKDw4iS7OtvTuOLUXsQ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040" y="4043164"/>
            <a:ext cx="19050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19437" y="6237312"/>
            <a:ext cx="1829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72543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6011527"/>
            <a:ext cx="70868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Доля свинцово-кислотных аккумуляторов составляет </a:t>
            </a:r>
            <a:r>
              <a:rPr lang="ru-RU" b="1" dirty="0">
                <a:solidFill>
                  <a:srgbClr val="FF0000"/>
                </a:solidFill>
              </a:rPr>
              <a:t>70%</a:t>
            </a:r>
            <a:r>
              <a:rPr lang="ru-RU" dirty="0"/>
              <a:t> рынка всех вторичных источников тока в мире</a:t>
            </a:r>
          </a:p>
        </p:txBody>
      </p:sp>
      <p:pic>
        <p:nvPicPr>
          <p:cNvPr id="6148" name="Picture 4" descr="http://www.battery-industry.ru/wp-content/2012/11/zr-2012-0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3422"/>
            <a:ext cx="7644578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://www.kz.all.biz/img/kz/catalog/16876.jpe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753996"/>
            <a:ext cx="2985524" cy="223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815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20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17</cp:revision>
  <dcterms:created xsi:type="dcterms:W3CDTF">2014-04-11T05:16:54Z</dcterms:created>
  <dcterms:modified xsi:type="dcterms:W3CDTF">2020-12-16T08:40:30Z</dcterms:modified>
</cp:coreProperties>
</file>