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86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16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03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71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35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02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4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59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03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746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45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7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20272" y="6222503"/>
            <a:ext cx="1823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  <p:pic>
        <p:nvPicPr>
          <p:cNvPr id="1026" name="Picture 2" descr="Редкие батарейки 3- 3,6 v для датчиков и счётчиков купить в Йошкар-Оле |  Бытовая электроника | Ави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40768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14051" y="341194"/>
            <a:ext cx="5055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Первичные источники тока</a:t>
            </a:r>
          </a:p>
        </p:txBody>
      </p:sp>
    </p:spTree>
    <p:extLst>
      <p:ext uri="{BB962C8B-B14F-4D97-AF65-F5344CB8AC3E}">
        <p14:creationId xmlns:p14="http://schemas.microsoft.com/office/powerpoint/2010/main" val="42600662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27</cp:revision>
  <dcterms:created xsi:type="dcterms:W3CDTF">2015-04-12T20:05:37Z</dcterms:created>
  <dcterms:modified xsi:type="dcterms:W3CDTF">2020-12-16T08:38:40Z</dcterms:modified>
</cp:coreProperties>
</file>