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8" r:id="rId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Светлый стиль 2 -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474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4A26C-853B-4DFE-BBA0-8DA011F5A803}" type="datetimeFigureOut">
              <a:rPr lang="ru-RU" smtClean="0"/>
              <a:t>16.12.2020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DD3180-88DC-4C3A-B3A8-38997633461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05167250"/>
      </p:ext>
    </p:extLst>
  </p:cSld>
  <p:clrMapOvr>
    <a:masterClrMapping/>
  </p:clrMapOvr>
  <p:transition spd="slow">
    <p:pull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4A26C-853B-4DFE-BBA0-8DA011F5A803}" type="datetimeFigureOut">
              <a:rPr lang="ru-RU" smtClean="0"/>
              <a:t>16.12.2020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DD3180-88DC-4C3A-B3A8-38997633461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55955624"/>
      </p:ext>
    </p:extLst>
  </p:cSld>
  <p:clrMapOvr>
    <a:masterClrMapping/>
  </p:clrMapOvr>
  <p:transition spd="slow">
    <p:pull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4A26C-853B-4DFE-BBA0-8DA011F5A803}" type="datetimeFigureOut">
              <a:rPr lang="ru-RU" smtClean="0"/>
              <a:t>16.12.2020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DD3180-88DC-4C3A-B3A8-38997633461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70635651"/>
      </p:ext>
    </p:extLst>
  </p:cSld>
  <p:clrMapOvr>
    <a:masterClrMapping/>
  </p:clrMapOvr>
  <p:transition spd="slow">
    <p:pull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4A26C-853B-4DFE-BBA0-8DA011F5A803}" type="datetimeFigureOut">
              <a:rPr lang="ru-RU" smtClean="0"/>
              <a:t>16.12.2020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DD3180-88DC-4C3A-B3A8-38997633461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56320470"/>
      </p:ext>
    </p:extLst>
  </p:cSld>
  <p:clrMapOvr>
    <a:masterClrMapping/>
  </p:clrMapOvr>
  <p:transition spd="slow">
    <p:pull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4A26C-853B-4DFE-BBA0-8DA011F5A803}" type="datetimeFigureOut">
              <a:rPr lang="ru-RU" smtClean="0"/>
              <a:t>16.12.2020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DD3180-88DC-4C3A-B3A8-38997633461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47287205"/>
      </p:ext>
    </p:extLst>
  </p:cSld>
  <p:clrMapOvr>
    <a:masterClrMapping/>
  </p:clrMapOvr>
  <p:transition spd="slow">
    <p:pull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4A26C-853B-4DFE-BBA0-8DA011F5A803}" type="datetimeFigureOut">
              <a:rPr lang="ru-RU" smtClean="0"/>
              <a:t>16.12.2020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DD3180-88DC-4C3A-B3A8-38997633461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3736249"/>
      </p:ext>
    </p:extLst>
  </p:cSld>
  <p:clrMapOvr>
    <a:masterClrMapping/>
  </p:clrMapOvr>
  <p:transition spd="slow">
    <p:pull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4A26C-853B-4DFE-BBA0-8DA011F5A803}" type="datetimeFigureOut">
              <a:rPr lang="ru-RU" smtClean="0"/>
              <a:t>16.12.2020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DD3180-88DC-4C3A-B3A8-38997633461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5517904"/>
      </p:ext>
    </p:extLst>
  </p:cSld>
  <p:clrMapOvr>
    <a:masterClrMapping/>
  </p:clrMapOvr>
  <p:transition spd="slow">
    <p:pull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4A26C-853B-4DFE-BBA0-8DA011F5A803}" type="datetimeFigureOut">
              <a:rPr lang="ru-RU" smtClean="0"/>
              <a:t>16.12.2020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DD3180-88DC-4C3A-B3A8-38997633461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98853522"/>
      </p:ext>
    </p:extLst>
  </p:cSld>
  <p:clrMapOvr>
    <a:masterClrMapping/>
  </p:clrMapOvr>
  <p:transition spd="slow">
    <p:pull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4A26C-853B-4DFE-BBA0-8DA011F5A803}" type="datetimeFigureOut">
              <a:rPr lang="ru-RU" smtClean="0"/>
              <a:t>16.12.2020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DD3180-88DC-4C3A-B3A8-38997633461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84958695"/>
      </p:ext>
    </p:extLst>
  </p:cSld>
  <p:clrMapOvr>
    <a:masterClrMapping/>
  </p:clrMapOvr>
  <p:transition spd="slow">
    <p:pull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4A26C-853B-4DFE-BBA0-8DA011F5A803}" type="datetimeFigureOut">
              <a:rPr lang="ru-RU" smtClean="0"/>
              <a:t>16.12.2020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DD3180-88DC-4C3A-B3A8-38997633461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10775319"/>
      </p:ext>
    </p:extLst>
  </p:cSld>
  <p:clrMapOvr>
    <a:masterClrMapping/>
  </p:clrMapOvr>
  <p:transition spd="slow">
    <p:pull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4A26C-853B-4DFE-BBA0-8DA011F5A803}" type="datetimeFigureOut">
              <a:rPr lang="ru-RU" smtClean="0"/>
              <a:t>16.12.2020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DD3180-88DC-4C3A-B3A8-38997633461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97131302"/>
      </p:ext>
    </p:extLst>
  </p:cSld>
  <p:clrMapOvr>
    <a:masterClrMapping/>
  </p:clrMapOvr>
  <p:transition spd="slow">
    <p:pull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F4A26C-853B-4DFE-BBA0-8DA011F5A803}" type="datetimeFigureOut">
              <a:rPr lang="ru-RU" smtClean="0"/>
              <a:t>16.12.2020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DD3180-88DC-4C3A-B3A8-38997633461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78037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ransition spd="slow">
    <p:pull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1844824"/>
            <a:ext cx="7772400" cy="1470025"/>
          </a:xfrm>
        </p:spPr>
        <p:txBody>
          <a:bodyPr>
            <a:normAutofit fontScale="90000"/>
          </a:bodyPr>
          <a:lstStyle/>
          <a:p>
            <a:br>
              <a:rPr lang="ru-RU" sz="4800" dirty="0">
                <a:solidFill>
                  <a:schemeClr val="tx1"/>
                </a:solidFill>
              </a:rPr>
            </a:br>
            <a:br>
              <a:rPr lang="ru-RU" sz="4800" dirty="0"/>
            </a:br>
            <a:r>
              <a:rPr lang="ru-RU" sz="4800" dirty="0"/>
              <a:t>Характеристики химических источников тока</a:t>
            </a:r>
            <a:endParaRPr lang="ru-RU" sz="4800" dirty="0">
              <a:solidFill>
                <a:schemeClr val="tx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804248" y="6006479"/>
            <a:ext cx="182902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i="1" dirty="0" err="1"/>
              <a:t>Галеева</a:t>
            </a:r>
            <a:r>
              <a:rPr lang="ru-RU" sz="2400" b="1" i="1" dirty="0"/>
              <a:t> А.К.</a:t>
            </a:r>
          </a:p>
        </p:txBody>
      </p:sp>
    </p:spTree>
    <p:extLst>
      <p:ext uri="{BB962C8B-B14F-4D97-AF65-F5344CB8AC3E}">
        <p14:creationId xmlns:p14="http://schemas.microsoft.com/office/powerpoint/2010/main" val="174386575"/>
      </p:ext>
    </p:extLst>
  </p:cSld>
  <p:clrMapOvr>
    <a:masterClrMapping/>
  </p:clrMapOvr>
  <p:transition spd="slow">
    <p:pull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776893"/>
            <a:ext cx="8424936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2400" dirty="0"/>
          </a:p>
          <a:p>
            <a:pPr marL="742950" lvl="1" indent="-285750" algn="just">
              <a:buFont typeface="Wingdings" panose="05000000000000000000" pitchFamily="2" charset="2"/>
              <a:buChar char="Ø"/>
            </a:pPr>
            <a:r>
              <a:rPr lang="en-US" sz="2400" dirty="0"/>
              <a:t>Type</a:t>
            </a:r>
            <a:r>
              <a:rPr lang="ru-RU" sz="2400" dirty="0"/>
              <a:t> (тип, типоразмер)</a:t>
            </a:r>
            <a:endParaRPr lang="en-US" sz="2400" dirty="0"/>
          </a:p>
          <a:p>
            <a:pPr marL="742950" lvl="1" indent="-285750" algn="just">
              <a:buFont typeface="Wingdings" panose="05000000000000000000" pitchFamily="2" charset="2"/>
              <a:buChar char="Ø"/>
            </a:pPr>
            <a:r>
              <a:rPr lang="en-US" sz="2400" dirty="0"/>
              <a:t>Voltage</a:t>
            </a:r>
            <a:r>
              <a:rPr lang="ru-RU" sz="2400" dirty="0"/>
              <a:t> (напряжение)</a:t>
            </a:r>
            <a:endParaRPr lang="en-US" sz="2400" dirty="0"/>
          </a:p>
          <a:p>
            <a:pPr marL="742950" lvl="1" indent="-285750" algn="just">
              <a:buFont typeface="Wingdings" panose="05000000000000000000" pitchFamily="2" charset="2"/>
              <a:buChar char="Ø"/>
            </a:pPr>
            <a:r>
              <a:rPr lang="en-US" sz="2400" dirty="0"/>
              <a:t>Charge/Discharge curve</a:t>
            </a:r>
            <a:r>
              <a:rPr lang="ru-RU" sz="2400" dirty="0"/>
              <a:t> (зарядно-разрядная кривая)</a:t>
            </a:r>
            <a:endParaRPr lang="en-US" sz="2400" dirty="0"/>
          </a:p>
          <a:p>
            <a:pPr marL="742950" lvl="1" indent="-285750" algn="just">
              <a:buFont typeface="Wingdings" panose="05000000000000000000" pitchFamily="2" charset="2"/>
              <a:buChar char="Ø"/>
            </a:pPr>
            <a:r>
              <a:rPr lang="en-US" sz="2400" dirty="0"/>
              <a:t>Capacity</a:t>
            </a:r>
            <a:r>
              <a:rPr lang="ru-RU" sz="2400" dirty="0"/>
              <a:t> (емкость)</a:t>
            </a:r>
            <a:endParaRPr lang="en-US" sz="2400" dirty="0"/>
          </a:p>
          <a:p>
            <a:pPr marL="742950" lvl="1" indent="-285750" algn="just">
              <a:buFont typeface="Wingdings" panose="05000000000000000000" pitchFamily="2" charset="2"/>
              <a:buChar char="Ø"/>
            </a:pPr>
            <a:r>
              <a:rPr lang="en-US" sz="2400" dirty="0"/>
              <a:t>Energy density</a:t>
            </a:r>
            <a:r>
              <a:rPr lang="ru-RU" sz="2400" dirty="0"/>
              <a:t> (плотность энергии)</a:t>
            </a:r>
            <a:endParaRPr lang="en-US" sz="2400" dirty="0"/>
          </a:p>
          <a:p>
            <a:pPr marL="742950" lvl="1" indent="-285750" algn="just">
              <a:buFont typeface="Wingdings" panose="05000000000000000000" pitchFamily="2" charset="2"/>
              <a:buChar char="Ø"/>
            </a:pPr>
            <a:r>
              <a:rPr lang="en-US" sz="2400" dirty="0"/>
              <a:t>Temperature dependence</a:t>
            </a:r>
            <a:r>
              <a:rPr lang="ru-RU" sz="2400" dirty="0"/>
              <a:t> (температурная зависимость)</a:t>
            </a:r>
            <a:endParaRPr lang="en-US" sz="2400" dirty="0"/>
          </a:p>
          <a:p>
            <a:pPr marL="742950" lvl="1" indent="-285750" algn="just">
              <a:buFont typeface="Wingdings" panose="05000000000000000000" pitchFamily="2" charset="2"/>
              <a:buChar char="Ø"/>
            </a:pPr>
            <a:r>
              <a:rPr lang="en-US" sz="2400" dirty="0"/>
              <a:t>Service life</a:t>
            </a:r>
            <a:r>
              <a:rPr lang="ru-RU" sz="2400" dirty="0"/>
              <a:t> (продолжительность службы)</a:t>
            </a:r>
            <a:endParaRPr lang="en-US" sz="2400" dirty="0"/>
          </a:p>
          <a:p>
            <a:pPr marL="742950" lvl="1" indent="-285750" algn="just">
              <a:buFont typeface="Wingdings" panose="05000000000000000000" pitchFamily="2" charset="2"/>
              <a:buChar char="Ø"/>
            </a:pPr>
            <a:r>
              <a:rPr lang="en-US" sz="2400" dirty="0"/>
              <a:t>Self Discharge</a:t>
            </a:r>
            <a:r>
              <a:rPr lang="ru-RU" sz="2400" dirty="0"/>
              <a:t> (саморазряд)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871986130"/>
      </p:ext>
    </p:extLst>
  </p:cSld>
  <p:clrMapOvr>
    <a:masterClrMapping/>
  </p:clrMapOvr>
  <p:transition spd="slow">
    <p:pull/>
  </p:transition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256</TotalTime>
  <Words>50</Words>
  <Application>Microsoft Office PowerPoint</Application>
  <PresentationFormat>Экран (4:3)</PresentationFormat>
  <Paragraphs>11</Paragraphs>
  <Slides>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6" baseType="lpstr">
      <vt:lpstr>Arial</vt:lpstr>
      <vt:lpstr>Calibri</vt:lpstr>
      <vt:lpstr>Wingdings</vt:lpstr>
      <vt:lpstr>Тема Office</vt:lpstr>
      <vt:lpstr>  Характеристики химических источников тока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UserPC</dc:creator>
  <cp:lastModifiedBy>Alina G.</cp:lastModifiedBy>
  <cp:revision>24</cp:revision>
  <dcterms:created xsi:type="dcterms:W3CDTF">2015-09-12T07:05:22Z</dcterms:created>
  <dcterms:modified xsi:type="dcterms:W3CDTF">2020-12-16T08:37:57Z</dcterms:modified>
</cp:coreProperties>
</file>