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6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868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167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03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719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351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022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41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596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037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746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45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79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kz/url?sa=i&amp;url=https://www.avito.ru/yoshkar-ola/orgtehnika_i_rashodniki/redkie_batareyki_3-_36_v_dlya_datchikov_i_schetchikov_956345549&amp;psig=AOvVaw28mTsQAAkcJA6Myljfo6Lt&amp;ust=1606252885410000&amp;source=images&amp;cd=vfe&amp;ved=0CAIQjRxqFwoTCKCzu7vMme0CFQAAAAAdAAAAABAP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20272" y="6222503"/>
            <a:ext cx="1823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/>
              <a:t>Галеева</a:t>
            </a:r>
            <a:r>
              <a:rPr lang="ru-RU" sz="2400" b="1" i="1" dirty="0"/>
              <a:t> А.К.</a:t>
            </a:r>
          </a:p>
        </p:txBody>
      </p:sp>
      <p:pic>
        <p:nvPicPr>
          <p:cNvPr id="1026" name="Picture 2" descr="Редкие батарейки 3- 3,6 v для датчиков и счётчиков купить в Йошкар-Оле |  Бытовая электроника | Авито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340768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14051" y="341194"/>
            <a:ext cx="50554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/>
              <a:t>Первичные источники тока</a:t>
            </a:r>
          </a:p>
        </p:txBody>
      </p:sp>
    </p:spTree>
    <p:extLst>
      <p:ext uri="{BB962C8B-B14F-4D97-AF65-F5344CB8AC3E}">
        <p14:creationId xmlns:p14="http://schemas.microsoft.com/office/powerpoint/2010/main" val="4260066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331640" y="332656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Типы первичных Химических Источников Тока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1052736"/>
            <a:ext cx="3600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1800 г. - А. Вольта, "вольтов столб"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48478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1865 г. - Ж. Л. </a:t>
            </a:r>
            <a:r>
              <a:rPr lang="ru-RU" dirty="0" err="1"/>
              <a:t>Лекланше</a:t>
            </a:r>
            <a:r>
              <a:rPr lang="ru-RU" dirty="0"/>
              <a:t> - марганцево-цинковый элемент с солевым электролитом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22213" y="227687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1880 г. Ф. </a:t>
            </a:r>
            <a:r>
              <a:rPr lang="ru-RU" dirty="0" err="1"/>
              <a:t>Лаланд</a:t>
            </a:r>
            <a:r>
              <a:rPr lang="ru-RU" dirty="0"/>
              <a:t> - марганцево-цинковый элемент с загущенным электролитом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22213" y="314096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В 50-х годах XX в. - марганцево-цинковые источники тока с щелочным электролитом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38203" y="4005064"/>
            <a:ext cx="74168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Mn</a:t>
            </a:r>
            <a:r>
              <a:rPr lang="en-US" dirty="0"/>
              <a:t>-Zn </a:t>
            </a:r>
            <a:r>
              <a:rPr lang="ru-RU" dirty="0"/>
              <a:t>с щелочным электролитом в 2001 г. - 28 млрд шт. (61% от всех первичных источников тока).</a:t>
            </a:r>
          </a:p>
          <a:p>
            <a:endParaRPr lang="ru-RU" dirty="0"/>
          </a:p>
          <a:p>
            <a:r>
              <a:rPr lang="ru-RU" dirty="0"/>
              <a:t>Суммарный выпуск всех марганцево-цинковых источников тока в 2001 г. - примерно 46 млрд шт., что составляет 90% штучного выпуска всех химических источников тока. </a:t>
            </a:r>
          </a:p>
        </p:txBody>
      </p:sp>
    </p:spTree>
    <p:extLst>
      <p:ext uri="{BB962C8B-B14F-4D97-AF65-F5344CB8AC3E}">
        <p14:creationId xmlns:p14="http://schemas.microsoft.com/office/powerpoint/2010/main" val="3030684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836712"/>
            <a:ext cx="806489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Марганцево-цинковые источники тока с солевым электролитом</a:t>
            </a:r>
            <a:r>
              <a:rPr lang="en-US" b="1" dirty="0"/>
              <a:t> (</a:t>
            </a:r>
            <a:r>
              <a:rPr lang="ru-RU" b="1" dirty="0"/>
              <a:t>эл-т </a:t>
            </a:r>
            <a:r>
              <a:rPr lang="ru-RU" b="1" dirty="0" err="1"/>
              <a:t>Лекланше</a:t>
            </a:r>
            <a:r>
              <a:rPr lang="ru-RU" b="1" dirty="0"/>
              <a:t>).</a:t>
            </a:r>
            <a:r>
              <a:rPr lang="ru-RU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Марганцево-цинковые источники тока с щелочным электролитом.</a:t>
            </a:r>
            <a:r>
              <a:rPr lang="ru-RU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Ртутно-цинковые источники тока.</a:t>
            </a:r>
            <a:r>
              <a:rPr lang="ru-RU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Ртутно-кадмиевые источники тока.</a:t>
            </a:r>
            <a:r>
              <a:rPr lang="ru-RU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Серебряно-цинковые первичные источники тока.</a:t>
            </a:r>
            <a:r>
              <a:rPr lang="ru-RU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Медно-цинковые источники тока.</a:t>
            </a:r>
            <a:r>
              <a:rPr lang="ru-RU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Воздушно-цинковые первичные источники тока.</a:t>
            </a:r>
            <a:r>
              <a:rPr lang="ru-RU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Литиевые первичные источники тока с твердыми катодами и </a:t>
            </a:r>
            <a:r>
              <a:rPr lang="ru-RU" b="1" dirty="0" err="1"/>
              <a:t>апротонным</a:t>
            </a:r>
            <a:r>
              <a:rPr lang="ru-RU" b="1" dirty="0"/>
              <a:t> электролитом.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Литиевые источники тока с жидким или растворенным окислителем.</a:t>
            </a:r>
            <a:r>
              <a:rPr lang="ru-RU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Йодно-литиевые источники тока с твердым электролитом.</a:t>
            </a:r>
            <a:r>
              <a:rPr lang="ru-RU" dirty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24844" y="301298"/>
            <a:ext cx="50943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Типы первичных Химических Источников Тока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4243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</TotalTime>
  <Words>185</Words>
  <Application>Microsoft Office PowerPoint</Application>
  <PresentationFormat>Экран (4:3)</PresentationFormat>
  <Paragraphs>30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Assa</dc:creator>
  <cp:lastModifiedBy>Alina G.</cp:lastModifiedBy>
  <cp:revision>27</cp:revision>
  <dcterms:created xsi:type="dcterms:W3CDTF">2015-04-12T20:05:37Z</dcterms:created>
  <dcterms:modified xsi:type="dcterms:W3CDTF">2020-12-16T08:27:44Z</dcterms:modified>
</cp:coreProperties>
</file>