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8B53-80C4-42D6-9608-FD8F8F3DCAB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D7239-6B38-426A-9171-1233F6A6C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01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8B53-80C4-42D6-9608-FD8F8F3DCAB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D7239-6B38-426A-9171-1233F6A6C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569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8B53-80C4-42D6-9608-FD8F8F3DCAB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D7239-6B38-426A-9171-1233F6A6C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49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8B53-80C4-42D6-9608-FD8F8F3DCAB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D7239-6B38-426A-9171-1233F6A6C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354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8B53-80C4-42D6-9608-FD8F8F3DCAB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D7239-6B38-426A-9171-1233F6A6C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962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8B53-80C4-42D6-9608-FD8F8F3DCAB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D7239-6B38-426A-9171-1233F6A6C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412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8B53-80C4-42D6-9608-FD8F8F3DCAB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D7239-6B38-426A-9171-1233F6A6C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921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8B53-80C4-42D6-9608-FD8F8F3DCAB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D7239-6B38-426A-9171-1233F6A6C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03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8B53-80C4-42D6-9608-FD8F8F3DCAB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D7239-6B38-426A-9171-1233F6A6C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732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8B53-80C4-42D6-9608-FD8F8F3DCAB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D7239-6B38-426A-9171-1233F6A6C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944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8B53-80C4-42D6-9608-FD8F8F3DCAB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D7239-6B38-426A-9171-1233F6A6C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67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98B53-80C4-42D6-9608-FD8F8F3DCAB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D7239-6B38-426A-9171-1233F6A6C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104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kz/url?sa=i&amp;url=http://kszhur.narod.ru/IWA.htm&amp;psig=AOvVaw2EfJNNw3aTC3zRZ_6FoHc4&amp;ust=1606253679066000&amp;source=images&amp;cd=vfe&amp;ved=0CAIQjRxqFwoTCJDHxLLPme0CFQAAAAAdAAAAABAQ" TargetMode="Externa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www.google.kz/url?sa=i&amp;url=https://dspace.spbu.ru/bitstream/11701/5035/1/st024715.pdf&amp;psig=AOvVaw2EfJNNw3aTC3zRZ_6FoHc4&amp;ust=1606253679066000&amp;source=images&amp;cd=vfe&amp;ved=0CAIQjRxqFwoTCJDHxLLPme0CFQAAAAAdAAAAABA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1908" y="908720"/>
            <a:ext cx="7772400" cy="1470025"/>
          </a:xfrm>
        </p:spPr>
        <p:txBody>
          <a:bodyPr/>
          <a:lstStyle/>
          <a:p>
            <a:r>
              <a:rPr lang="ru-RU" dirty="0" err="1"/>
              <a:t>Вольтамперометрические</a:t>
            </a:r>
            <a:r>
              <a:rPr lang="ru-RU" dirty="0"/>
              <a:t> методы анализа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00192" y="5949280"/>
            <a:ext cx="21095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err="1"/>
              <a:t>Галеева</a:t>
            </a:r>
            <a:r>
              <a:rPr lang="ru-RU" sz="2800" b="1" i="1" dirty="0"/>
              <a:t> А.К.</a:t>
            </a:r>
          </a:p>
        </p:txBody>
      </p:sp>
      <p:pic>
        <p:nvPicPr>
          <p:cNvPr id="2050" name="Picture 2" descr="Инверсионная вольтамперометрия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4" y="2924944"/>
            <a:ext cx="5122540" cy="2192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Аналитические возможности электродов, модифицированных нанострукту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1" y="2924944"/>
            <a:ext cx="4105106" cy="2192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6839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1747</TotalTime>
  <Words>8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Вольтамперометрические методы анализа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30</cp:revision>
  <dcterms:created xsi:type="dcterms:W3CDTF">2012-09-25T06:06:53Z</dcterms:created>
  <dcterms:modified xsi:type="dcterms:W3CDTF">2020-12-16T08:26:55Z</dcterms:modified>
</cp:coreProperties>
</file>