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B41BE-8832-4437-87D6-57151514B6D2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6B5B2-56BC-4E1A-BC61-DEB0656FA4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933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7B66-BF16-4DBA-BAC1-3B299E5321AC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0582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3DE22-9BA6-48CC-8E01-8F64D9DF12FC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23045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011F-A8CC-4650-B786-D456BC2EBB6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5131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9A3E-760A-4BC5-A269-CB690C8C82ED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9295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A4794-5E45-4644-9066-2E008F16A98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37872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95762-104A-482B-ABF2-FC8AAD4DC81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459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6D8E0-F5D7-410B-8D34-095ADF153BFB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7877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670B-AA17-444A-A5DF-CC5F90F4FBB7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1534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F711-86C7-4615-9A6C-CD6691537FDF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0213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6D94-C8E7-4294-8BE0-5861E9E1B49D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6952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2571-7CF3-4A20-9488-410E1F38495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10227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2DFDB-4AFF-4907-81BC-25CCD3DFB963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9563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 4">
            <a:extLst>
              <a:ext uri="{FF2B5EF4-FFF2-40B4-BE49-F238E27FC236}">
                <a16:creationId xmlns:a16="http://schemas.microsoft.com/office/drawing/2014/main" id="{3AECDA37-7AD6-411C-90CA-B278508CB6A8}"/>
              </a:ext>
            </a:extLst>
          </p:cNvPr>
          <p:cNvPicPr>
            <a:picLocks noGrp="1"/>
          </p:cNvPicPr>
          <p:nvPr/>
        </p:nvPicPr>
        <p:blipFill>
          <a:blip r:embed="rId2" cstate="print"/>
          <a:srcRect t="5929" b="5929"/>
          <a:stretch>
            <a:fillRect/>
          </a:stretch>
        </p:blipFill>
        <p:spPr bwMode="auto">
          <a:xfrm>
            <a:off x="76200" y="1447800"/>
            <a:ext cx="8991600" cy="472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altLang="ru-RU" dirty="0">
                <a:ea typeface="Verdana" panose="020B0604030504040204" pitchFamily="34" charset="0"/>
                <a:cs typeface="Verdana" panose="020B0604030504040204" pitchFamily="34" charset="0"/>
              </a:rPr>
              <a:t>Электрохимическое производство основных неорганических веществ</a:t>
            </a:r>
            <a:endParaRPr lang="ru-RU" altLang="ru-RU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52653" y="6276945"/>
            <a:ext cx="1766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/>
              <a:t>Галеева</a:t>
            </a:r>
            <a:r>
              <a:rPr lang="ru-RU" sz="2000" b="1" i="1" dirty="0"/>
              <a:t> А.К.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60387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Электрохимические производства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29600" cy="2743200"/>
          </a:xfrm>
        </p:spPr>
        <p:txBody>
          <a:bodyPr>
            <a:normAutofit/>
          </a:bodyPr>
          <a:lstStyle/>
          <a:p>
            <a:r>
              <a:rPr lang="ru-RU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Производство натрия</a:t>
            </a:r>
          </a:p>
          <a:p>
            <a:r>
              <a:rPr lang="ru-RU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Производство </a:t>
            </a:r>
            <a:r>
              <a:rPr lang="en-US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NaOH, Cl</a:t>
            </a:r>
            <a:r>
              <a:rPr lang="en-US" altLang="ru-RU" baseline="-25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, H</a:t>
            </a:r>
            <a:r>
              <a:rPr lang="en-US" altLang="ru-RU" baseline="-25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  <a:p>
            <a:r>
              <a:rPr lang="ru-RU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Производство алюминия</a:t>
            </a:r>
          </a:p>
          <a:p>
            <a:r>
              <a:rPr lang="ru-RU" altLang="ru-RU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Производство Н</a:t>
            </a:r>
            <a:r>
              <a:rPr lang="ru-RU" altLang="ru-RU" baseline="-250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79A3E-760A-4BC5-A269-CB690C8C82ED}" type="slidenum">
              <a:rPr lang="ru-RU" altLang="en-US" smtClean="0"/>
              <a:pPr/>
              <a:t>2</a:t>
            </a:fld>
            <a:endParaRPr lang="ru-RU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3360</TotalTime>
  <Words>25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Тема Office</vt:lpstr>
      <vt:lpstr>Электрохимическое производство основных неорганических веществ</vt:lpstr>
      <vt:lpstr>Электрохимические производства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Proekt</dc:creator>
  <cp:lastModifiedBy>Alina G.</cp:lastModifiedBy>
  <cp:revision>25</cp:revision>
  <cp:lastPrinted>1601-01-01T00:00:00Z</cp:lastPrinted>
  <dcterms:created xsi:type="dcterms:W3CDTF">1601-01-01T00:00:00Z</dcterms:created>
  <dcterms:modified xsi:type="dcterms:W3CDTF">2020-12-16T08:21:52Z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