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44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2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7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27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93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9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1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4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79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3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93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67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kz/url?sa=i&amp;url=https://www.pinterest.com/pin/217298750751108213/&amp;psig=AOvVaw0l-y62XzMPyDZPBB_EgrVq&amp;ust=1606251062865000&amp;source=images&amp;cd=vfe&amp;ved=2ahUKEwiyoLnRxZntAhVyiYsKHY2PBQkQjRx6BAgAEAc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1371" y="6093296"/>
            <a:ext cx="2095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2003" y="1556792"/>
            <a:ext cx="63841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err="1"/>
              <a:t>Электрокристаллизация</a:t>
            </a:r>
            <a:r>
              <a:rPr lang="ru-RU" sz="3200" b="1" dirty="0"/>
              <a:t> и ее роль </a:t>
            </a:r>
          </a:p>
          <a:p>
            <a:pPr algn="ctr"/>
            <a:r>
              <a:rPr lang="ru-RU" sz="3200" b="1" dirty="0"/>
              <a:t>в гальванических технологиях</a:t>
            </a:r>
          </a:p>
        </p:txBody>
      </p:sp>
      <p:sp>
        <p:nvSpPr>
          <p:cNvPr id="4" name="AutoShape 2" descr="This timelapse video, directed by Italian student, Emanuele Fornasier,  shows the microscopic chemical react… | Cool chemical reactions, Crystals,  Chemistry projects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411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0" t="6892" r="4108" b="3583"/>
          <a:stretch/>
        </p:blipFill>
        <p:spPr bwMode="auto">
          <a:xfrm>
            <a:off x="4508311" y="3003912"/>
            <a:ext cx="4625246" cy="258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5" descr="This timelapse video, directed by Italian student, Emanuele Fornasier,  shows the microscopic chemical react… | Cool chemical reactions, Crystals,  Chemistry projects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5640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D:\YandexDisk\Документы\Кафедра\Преподавание+\2019-2020\8911b253a3ac1fec48072e01ed4a15af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6952"/>
            <a:ext cx="460851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807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34</cp:revision>
  <dcterms:created xsi:type="dcterms:W3CDTF">2017-03-08T20:04:50Z</dcterms:created>
  <dcterms:modified xsi:type="dcterms:W3CDTF">2020-12-16T08:20:31Z</dcterms:modified>
</cp:coreProperties>
</file>