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C046-99F8-4100-9593-F7E265E640D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B935-4CD9-4F4D-8673-59BE9F5C29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2019-12-05T04:48:49Z</dcterms:created>
  <dcterms:modified xsi:type="dcterms:W3CDTF">2019-12-05T04:52:45Z</dcterms:modified>
</cp:coreProperties>
</file>