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E97E9-FD44-4BD8-BE23-CCC12A3A339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0F0B0-F1FF-4C3E-9BA9-3BB67FC8DD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8050085" cy="648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050085" cy="648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2</cp:revision>
  <dcterms:created xsi:type="dcterms:W3CDTF">2018-01-03T14:04:45Z</dcterms:created>
  <dcterms:modified xsi:type="dcterms:W3CDTF">2018-03-25T14:11:27Z</dcterms:modified>
</cp:coreProperties>
</file>