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Операторы управления транзакциями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ОN COMMIT PRESERVE ROWS</a:t>
            </a:r>
            <a:r>
              <a:rPr lang="ru-RU" dirty="0"/>
              <a:t> используется во временных таблицах, данные которой существуют в пределах одной сессии. СУБД </a:t>
            </a:r>
            <a:r>
              <a:rPr lang="ru-RU" dirty="0" err="1"/>
              <a:t>Oracle</a:t>
            </a:r>
            <a:r>
              <a:rPr lang="ru-RU" dirty="0"/>
              <a:t> удаляет все строки из временной таблицы - очищает таблицу после завершения сессии.</a:t>
            </a:r>
          </a:p>
        </p:txBody>
      </p:sp>
    </p:spTree>
    <p:extLst>
      <p:ext uri="{BB962C8B-B14F-4D97-AF65-F5344CB8AC3E}">
        <p14:creationId xmlns:p14="http://schemas.microsoft.com/office/powerpoint/2010/main" val="2072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2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COMMIT, ROLLBACK, SAVEPOINT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ROLLBACK TO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511256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COMMIT.</a:t>
            </a:r>
            <a:r>
              <a:rPr lang="ru-RU" dirty="0"/>
              <a:t> Оператор COMMIT завершает транзакцию и делает любые выполненные в ней изменения </a:t>
            </a:r>
            <a:r>
              <a:rPr lang="ru-RU" dirty="0" smtClean="0"/>
              <a:t>постоянными</a:t>
            </a:r>
            <a:endParaRPr lang="en-US" dirty="0" smtClean="0"/>
          </a:p>
          <a:p>
            <a:r>
              <a:rPr lang="ru-RU" b="1" dirty="0"/>
              <a:t>ROLLBACK.</a:t>
            </a:r>
            <a:r>
              <a:rPr lang="ru-RU" dirty="0"/>
              <a:t> Оператор отката завершает транзакцию и отменяет все выполненные в ней и незафиксированные изменения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/>
              <a:t>SAVEPOINT.</a:t>
            </a:r>
            <a:r>
              <a:rPr lang="ru-RU" dirty="0"/>
              <a:t> Позволяет создать в транзакции точку сохранения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/>
              <a:t>ROLLBACK TO</a:t>
            </a:r>
            <a:r>
              <a:rPr lang="ru-RU" dirty="0"/>
              <a:t> &lt;точка сохранения&gt;. Этот оператор используется совместно с представленным выше оператором SAVEPOINT. Транзакцию можно откатить до указанной точки сохранения, не отменяя все сделанные до нее изменения.</a:t>
            </a:r>
          </a:p>
        </p:txBody>
      </p:sp>
    </p:spTree>
    <p:extLst>
      <p:ext uri="{BB962C8B-B14F-4D97-AF65-F5344CB8AC3E}">
        <p14:creationId xmlns:p14="http://schemas.microsoft.com/office/powerpoint/2010/main" val="29590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ome\Desktop\DML_DD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14" y="404664"/>
            <a:ext cx="7217538" cy="616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03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Desktop\cncpt288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04664"/>
            <a:ext cx="845788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1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ome\Desktop\cncpt288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45" y="380359"/>
            <a:ext cx="8490111" cy="613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7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ome\Desktop\video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2" y="277339"/>
            <a:ext cx="8841448" cy="552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9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Desktop\pls81029_transaction_context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02" y="727248"/>
            <a:ext cx="8583016" cy="551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8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GLOBAL TEMPORARY TABLE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CREATE</a:t>
            </a:r>
            <a:r>
              <a:rPr lang="en-US" dirty="0"/>
              <a:t> GLOBAL TEMPORARY </a:t>
            </a:r>
            <a:r>
              <a:rPr lang="en-US" dirty="0">
                <a:solidFill>
                  <a:srgbClr val="0000FF"/>
                </a:solidFill>
              </a:rPr>
              <a:t>TABLE</a:t>
            </a:r>
            <a:r>
              <a:rPr lang="en-US" dirty="0"/>
              <a:t> </a:t>
            </a:r>
            <a:r>
              <a:rPr lang="en-US" dirty="0" err="1" smtClean="0"/>
              <a:t>TEMP_Table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 </a:t>
            </a:r>
            <a:r>
              <a:rPr lang="en-US" dirty="0"/>
              <a:t>DEPTNO NUMBER(</a:t>
            </a:r>
            <a:r>
              <a:rPr lang="en-US" dirty="0">
                <a:solidFill>
                  <a:srgbClr val="00008B"/>
                </a:solidFill>
              </a:rPr>
              <a:t>2</a:t>
            </a:r>
            <a:r>
              <a:rPr lang="en-US" dirty="0"/>
              <a:t>,</a:t>
            </a:r>
            <a:r>
              <a:rPr lang="en-US" dirty="0">
                <a:solidFill>
                  <a:srgbClr val="00008B"/>
                </a:solidFill>
              </a:rPr>
              <a:t>0</a:t>
            </a:r>
            <a:r>
              <a:rPr lang="en-US" dirty="0"/>
              <a:t>),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DNAME </a:t>
            </a:r>
            <a:r>
              <a:rPr lang="en-US" dirty="0"/>
              <a:t>VARCHAR2(</a:t>
            </a:r>
            <a:r>
              <a:rPr lang="en-US" dirty="0">
                <a:solidFill>
                  <a:srgbClr val="00008B"/>
                </a:solidFill>
              </a:rPr>
              <a:t>14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) </a:t>
            </a:r>
            <a:r>
              <a:rPr lang="en-US" b="1" dirty="0">
                <a:solidFill>
                  <a:srgbClr val="0000FF"/>
                </a:solidFill>
              </a:rPr>
              <a:t>ON</a:t>
            </a:r>
            <a:r>
              <a:rPr lang="en-US" b="1" dirty="0"/>
              <a:t> </a:t>
            </a:r>
            <a:r>
              <a:rPr lang="en-US" b="1" dirty="0">
                <a:solidFill>
                  <a:srgbClr val="0000FF"/>
                </a:solidFill>
              </a:rPr>
              <a:t>COMMIT</a:t>
            </a:r>
            <a:r>
              <a:rPr lang="en-US" b="1" dirty="0"/>
              <a:t> </a:t>
            </a:r>
            <a:r>
              <a:rPr lang="en-US" b="1" dirty="0" smtClean="0"/>
              <a:t>PRESERVE </a:t>
            </a:r>
            <a:r>
              <a:rPr lang="en-US" b="1" dirty="0"/>
              <a:t>ROWS</a:t>
            </a:r>
            <a:r>
              <a:rPr lang="en-US" b="1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CREATE</a:t>
            </a:r>
            <a:r>
              <a:rPr lang="en-US" dirty="0"/>
              <a:t> GLOBAL TEMPORARY </a:t>
            </a:r>
            <a:r>
              <a:rPr lang="en-US" dirty="0">
                <a:solidFill>
                  <a:srgbClr val="0000FF"/>
                </a:solidFill>
              </a:rPr>
              <a:t>TABLE</a:t>
            </a:r>
            <a:r>
              <a:rPr lang="en-US" dirty="0"/>
              <a:t> </a:t>
            </a:r>
            <a:r>
              <a:rPr lang="en-US" dirty="0" err="1" smtClean="0"/>
              <a:t>TEMP_Table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 DEPTNO NUMBER(</a:t>
            </a:r>
            <a:r>
              <a:rPr lang="en-US" dirty="0">
                <a:solidFill>
                  <a:srgbClr val="00008B"/>
                </a:solidFill>
              </a:rPr>
              <a:t>2</a:t>
            </a:r>
            <a:r>
              <a:rPr lang="en-US" dirty="0"/>
              <a:t>,</a:t>
            </a:r>
            <a:r>
              <a:rPr lang="en-US" dirty="0">
                <a:solidFill>
                  <a:srgbClr val="00008B"/>
                </a:solidFill>
              </a:rPr>
              <a:t>0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DNAME VARCHAR2(</a:t>
            </a:r>
            <a:r>
              <a:rPr lang="en-US" dirty="0">
                <a:solidFill>
                  <a:srgbClr val="00008B"/>
                </a:solidFill>
              </a:rPr>
              <a:t>14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) </a:t>
            </a:r>
            <a:r>
              <a:rPr lang="en-US" b="1" dirty="0">
                <a:solidFill>
                  <a:srgbClr val="0000FF"/>
                </a:solidFill>
              </a:rPr>
              <a:t>ON</a:t>
            </a:r>
            <a:r>
              <a:rPr lang="en-US" b="1" dirty="0"/>
              <a:t> </a:t>
            </a:r>
            <a:r>
              <a:rPr lang="en-US" b="1" dirty="0">
                <a:solidFill>
                  <a:srgbClr val="0000FF"/>
                </a:solidFill>
              </a:rPr>
              <a:t>COMMIT</a:t>
            </a:r>
            <a:r>
              <a:rPr lang="en-US" b="1" dirty="0"/>
              <a:t> </a:t>
            </a:r>
            <a:r>
              <a:rPr lang="en-US" b="1" dirty="0">
                <a:solidFill>
                  <a:srgbClr val="0000FF"/>
                </a:solidFill>
              </a:rPr>
              <a:t>DELETE</a:t>
            </a:r>
            <a:r>
              <a:rPr lang="en-US" b="1" dirty="0"/>
              <a:t> ROWS;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773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712968" cy="6336704"/>
          </a:xfrm>
        </p:spPr>
        <p:txBody>
          <a:bodyPr/>
          <a:lstStyle/>
          <a:p>
            <a:r>
              <a:rPr lang="ru-RU" b="1" dirty="0"/>
              <a:t>ОN COMMIT DELETE ROWS</a:t>
            </a:r>
            <a:r>
              <a:rPr lang="ru-RU" dirty="0"/>
              <a:t> используется во временных таблицах, данные которой существуют в пределах одной транзакции.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Oracle</a:t>
            </a:r>
            <a:r>
              <a:rPr lang="ru-RU" dirty="0"/>
              <a:t> удаляет все строки - все данные из временной таблицы после завершения транзакции, после выполнения команды</a:t>
            </a:r>
            <a:r>
              <a:rPr lang="ru-RU" b="1" dirty="0"/>
              <a:t> COMMIT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5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200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Операторы управления транзакциями</vt:lpstr>
      <vt:lpstr>COMMIT, ROLLBACK, SAVEPOINT ROLLBACK TO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CREATE GLOBAL TEMPORARY TABLE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Операторы управления транзакциями</dc:title>
  <dc:creator>Home</dc:creator>
  <cp:lastModifiedBy>Акылаев Жасулан</cp:lastModifiedBy>
  <cp:revision>6</cp:revision>
  <dcterms:created xsi:type="dcterms:W3CDTF">2018-03-30T18:37:10Z</dcterms:created>
  <dcterms:modified xsi:type="dcterms:W3CDTF">2020-09-24T03:17:39Z</dcterms:modified>
</cp:coreProperties>
</file>