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020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85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33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3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78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00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74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534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98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616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2B34F17-38EF-4139-9424-09311D5846AC}" type="datetimeFigureOut">
              <a:rPr lang="ru-RU" smtClean="0"/>
              <a:t>25.01.2021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7C5EADD-477B-4710-8D81-8D39C8E6FFFB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3159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81676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ПСИХОКОРРЕКЦИОННЫЕ ТЕХНОЛОГИИ ПРИ ДИСГАРМОНИИ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РАЗВИТИЯ У ДЕТЕЙ И ПОДРОСТКОВ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9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05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аффективных реакций при транзиторных акцентуациях особенности поведения могут проявляться как в виде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делинквентности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 е. в проступках и мелких правонарушениях,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побегах из дома или бродяжничестве; транзиторных сексуальных девиациях (ранняя половая жизнь, гомосексуальная направленность и пр.).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второй группе наблюдаются стойкие изменения характера, что проявляется: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переходе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«явной акцентуации» в скрытую, латентную; в формировании под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воздействием неблагоприятных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среды психопатических черт характера («краевые психопатии»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 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Кебрикову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трансформации типов характера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характеристики каждого типа акцентуаций характера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классификации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Леонгарда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(1981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характеристиками этого типа акцентуации характера является оптимизм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усиленная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жажда деятельности, высокая активность у подростков.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слабовыраженной акцентуации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подростка наблюдаются такие особенности, как общительность, устойчивое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хорошее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настроение, уверенность в себе, активное стремление к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организаторские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способности. При резко выраженной акцентуации характера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у подростка могут проявляться такие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легкомыслие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неразвитость этических норм и правил, безответственность, склонность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азартным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увлечениям, побегам, ранней алкоголизации и ранним сексуальным связям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конформно чувствуют себя в группе сверстников, инициативны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свободолюбивы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ситуации ограничения проявляют еще большую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склонны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асоциальным поступкам.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Дистимический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Особенностями этого типа акцентуации являются периодические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настроения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жизненного тонуса у подростков. В период подъема настроения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этого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 коммуникабельны, активны. В период спада настроения они немногословны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пессимистичны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начинают тяготиться шумным обществом, становятся унылыми,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теряют аппетит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страдают бессонницей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Подростки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этого типа акцентуации конформно чувствуют себя среди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небольшого круга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 людей, которые их понимают и оказывают поддержку. Важным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длительных, устойчивых привязанностей, увлечений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585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-106438"/>
            <a:ext cx="12192001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Эмотивный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этого типа характеризуются изменчивостью настроений,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глубиной переживаний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повышенной чувствительностью. Эмотивные подростки обладают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развитой интуицией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чувствительны к оценкам окружающих. Они конформно чувствуют себя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кругу семьи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понимающих и заботливых взрослых, постоянно стремятся к доверительному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общению со значимыми для них взрослыми и сверстниками.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Тревожный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чертой этого типа акцентуации является тревожная мнительность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постоянный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 за себя и своих близких. В детстве у подростков тревожного типа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наблюдается симбиотическая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связь с матерью или другими родственниками.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испытывают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сильный страх перед новыми людьми (учителя, соседи и пр.). Они нуждаются 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теплых, заботливых отношениях. Уверенность подростка, что ему окажут поддержку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помощь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неожиданной, нестандартной ситуации, способствует развитию инициативы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Интровертироеанный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 этого типа наблюдается склонность к эмоциональной отгороженности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замкнутости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них, как правило, отсутствует стремление установить близкие,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дружеские отношения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окружающими. Они предпочитают индивидуальные виды деятельности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них наблюдается слабая экспрессивность, стремление к одиночеству,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заполненному чтением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книг, фантазированием, хобби. Нуждаются в теплых, заботливых отношениях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близких. Их психологический комфорт возрастает при принятии взрослым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поддержке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самых неожиданных увлечений.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Возбудимый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типе акцентуации характера у подростков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несбалансированность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возбудительными и тормозными процессами.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возбудимого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типа, как правило, находятся в состоянии дисфории, что проявляется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подавленности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угрозой агрессивности по отношению ко всему внешнему миру.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состоянии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возбудимый подросток подозрителен, заторможен,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ригиден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склонен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аффективной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вспыльчивости, импульсивности, немотивированной жестокости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отношению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близким. Возбудимые подростки нуждаются в теплых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эмоциональных отношениях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окружающими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90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16044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Демонстративный тип.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этого типа отличаются ярко выраженным эгоцентризмом,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постоянным желанием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 центре внимания, желанием «произвести впечатление». Для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коммуникабельность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высокая интуиция, умение приспосабливаться.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 «демонстративный» подросток оказывается в центре внимания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 окружающими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 хорошо адаптируется, способен к продуктивной,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отсутствии таких условий наблюдается дисгармония личностных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истероидному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– привлечение к себе особого внимания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демонстративным поведением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проявляется склонность ко лжи и фантазированию как защитный механизм.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Педантичный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подчеркивает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Леонгард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педантичность как акцентуированная черта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поведении личности. «Поведение педантической личности не выходит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пределы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разумного, и в этих случаях часто сказываются преимущества, связанные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тенденцией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основательности, четкости, законченности» (С. 64).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чертами этого типа акцентуации характера в подростковом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являются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нерешительность, склонность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рассуждательству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Такие подростки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аккуратны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добросовестны, рациональны, ответственны. Однако у некоторых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повышенной тревожности наблюдается нерешительность в ситуации принятия решений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отличается некоторой ригидностью, эмоциональной сдержанностью.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подросткам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свойственна повышенная фиксация на своем здоровье.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Неустойчивый тип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характеристикой этого типа является выраженная слабость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волевых компонентов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Безволие проявляется прежде всего в учебной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деятельности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подростка. Однако в процессе развлечений такие подростки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 высокую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активность. У неустойчивых подростков наблюдается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внушаемость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связи с чем их социальное поведение в значительной степени зависит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окружения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Повышенная внушаемость и импульсивность на фоне незрелости высших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 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нередко способствует формированию у них склонности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(зависимому поведению): алкоголизм, наркомания,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компьютерная зависимость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пр. Неустойчивая акцентуация проявляется уже в начальных классах школы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836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ребенка полностью отсутствует желание учиться, наблюдается неустойчивое поведение.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у неустойчивых подростков наблюдается неадекватная самооценка,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неспособности к самоанализу, соответствующей оценке своих поступков.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надлежащем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контроле возможно исключить появление неструктурированного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Неустойчивые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подростки склонны к подражательной деятельности, что дает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благоприятных условиях сформировать у них социально приемлемые формы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Аффективно-лабильный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чертой этого типа является крайняя изменчивость настроения.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Частые перемены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 сочетаются со значительной глубиной их переживания.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 данного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момента зависит самочувствие подростка, его трудоспособность. На фоне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настроения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 мимолетные конфликты со сверстниками и взрослыми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кратковременные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аффективные вспышки, но затем следует быстрое раскаяние.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хорошего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настроения лабильные подростки общительны, легко приспосабливаются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новой обстановке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отзывчивы на просьбу. У них хорошо развита интуиция, они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отличаются искренностью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глубиной привязанности к родным, близким, друзьям, глубоко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переживают отвержение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эмоционально значимых лиц. При доброжелательном отношении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и окружающих такие подростки чувствуют себя комфортно,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проявляют активность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диагностика типа акцентуации характера имеет важное значение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дифференцированного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 к психологической коррекции, однако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 ориентироваться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на данный параметр. Важное значение имеет анализ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Я-концепции личности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и способов его психологической защиты.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психологии Я-концепция рассматривается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многоуровневая система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состоящая из трех основных блоков: описательный, как образ 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отношение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или к отдельным своим качествам,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самооценочный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принятие себя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Я-концепция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интегрированное понятие включает в себя не только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индивида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себе в настоящем, но и то, что он о себе думает, как смотрит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свою деятельность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возможность развития в будущем (Берне Р., 1991). Как отмечает Берне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описательной и оценочной составляющих позволяет рассматривать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Я-концепцию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установок, направленных на самого себя. </a:t>
            </a:r>
          </a:p>
        </p:txBody>
      </p:sp>
    </p:spTree>
    <p:extLst>
      <p:ext uri="{BB962C8B-B14F-4D97-AF65-F5344CB8AC3E}">
        <p14:creationId xmlns:p14="http://schemas.microsoft.com/office/powerpoint/2010/main" val="90782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Применительно к Я-концепции выделяются три главных элемента установки: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Когнитивная составляющая установки – это образ «Я», включающий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индивида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самом себе.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Эмоционально-оценочная составляющая – это самооценка. Аффективная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образа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«Я» может различаться по интенсивности, так как конкретные черты образа «Я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вызывать более или менее сильные эмоции, связанные с их принятием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осуждением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Потенциальная поведенческая реакция, то есть те конкретные действия,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вызваны образом «Я» и самооценкой (Берне, 1991).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Я-концепция личности является важным регулятором ее поведения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условиях. Она включает в себя две большие подсистемы: личностную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идентичность. Личностная идентичность относится к самоопределению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терминах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физических, интеллектуальных и нравственных личностных черт.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идентичность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принадлежностью человека к различным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категориям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расе, национальности, классу, полу и т. д. Наряду с личностной идентичностью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социальная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идентичность оказывается важным регулятором самосознания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осознанное и последовательное эмоционально-ценностное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личности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является центральным звеном ее внутреннего психического мира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единство и целостность. Эмоционально-ценностное отношение личности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возникает на основе переживаний, включенных в рациональные моменты самосознания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Разнообразные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чувства, эмоциональные состояния, пережитые человеком в разное время,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жизненных обстоятельствах в связи с размышлением о себе, понимание самого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 д. составляют тот эмоциональный «фонд» личности, который в дальнейшем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оказывает существенное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на гармонизацию личности, на особенности ее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психологии традиционно различаются два вида образа «Я» – «Я-реальное»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Я-идеальное». Рассматривая структуру Я-концепции, Р. Берне замечает, что образ «Я»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самооценка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поддаются лишь условному концептуальному различению, поскольку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психологическом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плане они неразрывно взаимосвязаны. Образ и оценка своего «Я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предрасполагают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к определенному поведению; поэтому глобальную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Я-концепцию 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рассматривать как совокупность установок индивида, направленных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са-мого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522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выделяет следующие основные составляющие «Я-концепции».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Реальное «Я» – установки, связанные с тем, как индивид воспринимает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актуальные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роли, свой актуаль-1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статус, то есть его представления о 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каков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 самом я деле.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Зеркальное (социальное) «Я» – установки, связанные с представлениями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индивида 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том, как его видят другие.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Идеальное «Я» – установки, связанные с представлениями индивида о том,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 он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хотел бы стать.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Идеальное в отличие от реального «Я» складывается из целого ряда представлений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сокровенные чаяния и устремления индивида. Эти представления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бывают оторваны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реальности. Как отмечает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большое расхождение между реальным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идеальным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«Я» нередко ведет к депрессии. Идеальное «Я» связано с усвоением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культурных идеалов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представлений и норм поведения, которые становятся личными идеалами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механизмам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подкрепления. Реальное «Я» позволяет принимать решения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брать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ответственность за них. Оно ведет к подлинной интеграции и здоровому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 целостности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тождества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Хорни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К., 1993).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ориентируясь на концепцию Бернса, рассмотрим когнитивные,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эмоционально-оценочные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поведенческие составляющие образа «Я» у подростка.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компонент включает в себя знания подростка о своих возможностях,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 и физических. Это и восприятие подростком своего внешнего облика, своего тела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своих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физических качеств (сила, выносливость, ловкость и пр.). Когнитивный компонент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только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 представление подростка о самом себе, но и включает отношение к себе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отражает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уровень самоуважения. Развитие этого компонента образа «Я»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значительной степени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зависит от социального окружения подростка, особенностей его воспитания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жизненного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опыта. Например, у подростков, родители которых постоянно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фиксируют внимание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его недостатках (физических, интеллектуальных, личностных),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искаженная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самооценка, которая в значительной степени негативно отражается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поведении.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Эмоционально-оценочный компонент самооценки отражает результаты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знаний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о себе с другими. Аффективная оценка представлений подростка 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возможностях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обладать различной интенсивностью. </a:t>
            </a:r>
          </a:p>
        </p:txBody>
      </p:sp>
    </p:spTree>
    <p:extLst>
      <p:ext uri="{BB962C8B-B14F-4D97-AF65-F5344CB8AC3E}">
        <p14:creationId xmlns:p14="http://schemas.microsoft.com/office/powerpoint/2010/main" val="110783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" y="-98351"/>
            <a:ext cx="1219200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Конкретные негативные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позитивные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образа «Я» могут вызывать у ребенка более или менее сильные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эмоции, связанные с принятием или осуждением себя. Важное значение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эмоционального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компонента самооценки играют обобщенные знания подростка о себе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и деятельности. Негативная эмоциональная оценка подростком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 нередко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саморазрушающему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поведению), что может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проявляться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наркомании, алкоголизации,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табакозависимости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склонности к азартным играм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Поведенческий компонент образа «Я» включает в себя конкретные действия,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вызваны образом «Я» и самооценкой. Это очень важный компонент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адаптации подростка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окружающей действительности.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многочисленных исследованиях развития «Я-концепции» в подростковом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выделяются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факторы, существенно влияющие на ее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содержательные характеристики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Особое место в формировании «Я-концепции» подростка занимает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половое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развитие. Психофизические изменения у подростка, связанные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половым созреванием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разрушают уже сформировавшийся образ «Я» и требуют построения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нового телесного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«Я».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Когнитивная перестройка, которая проявляется в качественных изменениях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развитии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мышления. У подростка появляется склонность к предварительному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мысленному решению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новое отношение к интеллектуальным задачам. Подросток, в отличие от ребенка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задачи с попыток выяснить все возможные отношения, создает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предположения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создает различные предположения об их связях, затем проверяет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гипотезы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Новый уровень овладения социальным опытом проявляется в формировании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иных отношений в системе «я и общество». Эти отношения направлены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усвоение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 человеческих взаимоотношений.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Способность подростков моделировать свою деятельность и предвосхищать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результаты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на их поведении, которое становится более упорядоченным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целенаправленным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волевым.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Метаморфозы тела, которые начинаются в период полового созревания,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негативно сказываются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эмоциональном самочувствии подростков. Возникает тревожность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озабоченность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неудовлетворенность своим внешним обликом. Беспокойство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этому поводу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продолжает нарастать в течение всего подросткового периода. </a:t>
            </a:r>
          </a:p>
        </p:txBody>
      </p:sp>
    </p:spTree>
    <p:extLst>
      <p:ext uri="{BB962C8B-B14F-4D97-AF65-F5344CB8AC3E}">
        <p14:creationId xmlns:p14="http://schemas.microsoft.com/office/powerpoint/2010/main" val="4081879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переживает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диспропорции, затрагивающие отдельные части образа тела (ступни, ноги, руки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затем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образ тела (рост, масса) и позже диспропорции таких социально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значимых частей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тела, как лицо, конечности (Исаев, 1996). Большую озабоченность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испытывают мальчики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развитием половых органов, а девочки – с ростом молочных желез.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чувствительность к телесному образу «Я» у подростков, неудовлетворенность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 нередко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приводит к аффективным реакциям, таким как депрессивный фон настроения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ипохондрии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фобии, эмоциональная изоляция,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фрустрированность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агрессивность и пр.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ощущений, представлений и переживаний подростка по поводу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своего физического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облика может искажать образ «Я». Искажение образа «Я» проявляется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по-разному. У некоторых подростков определяющим фактором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искажающим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«Я-концепцию», является слабая рефлексия, что проявляется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недостаточном осознании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личностных качеств и в неадекватных самооценках. У них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слабость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 поведения, импульсивность, низкий уровень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познавательной активности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Неодинаковое соотношение «телесных» и «морально-психологических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компонентов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«Я-концепции» в значительной степени искажают ее. У некоторых подростков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наблюдается ригидность «Я-концепции», что проявляется в неадекватно завышенной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заниженной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самооценке. При завышенной самооценке у подростка отмечается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завышенный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отношению к своим возможностям уровень притязаний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Самооценка имеет разные функции. С одной стороны – это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познавательный) процесс. Подросток заинтересован в объективном знании себя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качеств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другой стороны, самооценка часто служит средством психологической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Желание иметь положительный образ «Я» нередко побуждает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преувеличивать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 достоинства или преуменьшать свои недостатки. Чтобы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 положительное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отношение, личность вынуждена прибегать к различным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защитным механизмам.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возрасте выделяются следующие виды психологической защиты: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 – защита себя от неприятной действительности путем отказа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адекватно воспринимать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ее. Отрицание как защитный механизм формируется еще в детском возрасте,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значительной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тормозит развитие «Я-концепции» и вызывает различные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вплоть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91206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у подростка-наркомана погиб приятель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передозировки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наркотиков. В процессе беседы с психологом подросток утверждал,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приятель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умер от воспаления легких, заболевания сердца и пр. Принятие истинной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гибели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приятеля означало бы для подростка-наркомана осознание серьезной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 наркотиков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собственного здоровья. Подростки с данным видом защитного механизма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тревоги как реальное событие. В структуре личности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прослеживается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неадекватно завышенная самооценка, они не терпят критики, самолюбивы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активно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отрицают наличие трудностей, сложностей в своей жизни.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Вытеснение – это подавление, исключение из сознания мыслей, желаний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воспоминаний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вызывают тревогу и угрожают внутренней целостности человека.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Например, подросток должен принять какое-то трудное решение, связанное для него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длительным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волнением и переживанием, и может внезапно «забыть» об этом деле.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вытеснении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неразрешимый конфликт может проявляться в тревожности,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эмоциональном дискомфорте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в астенических реакциях – усталости, апатии. Одним из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ярких примеров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вытеснения можно считать анорексию – отказ от приема пищи, которая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встречается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возрасте. Как правило,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анорексивное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вытеснение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следствием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страха у подростка пополнеть и, следовательно, дурно выглядеть.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начинает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бороться с «полнотой». Некоторые подростки не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отказываться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еды, настойчиво предлагаемой им родителями. Как только прием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пищи окончен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они тут же идут в туалетную комнату, где мануально вызывают рвотный рефлекс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 одной стороны, освобождает подростка от грозящей «лишним весом» пи-1 щи,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другой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приносит психологическое облегчение. Со временем наступает момент,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рвотный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 срабатывает на прием пищи уже автоматически, 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результате формируется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заболевание. Первоначальная причина болезни успешно вытеснена, 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остались ее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Компенсация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этот защитный механизм наиболее часто встречается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подростковом возрасте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Он проявляется у подростка в прикрытии собственной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неполноценности подчеркиванием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желаемых черт или преодолением неуспехов в одной сфере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сверхудовлетворением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других сферах. Например, болезненный, робкий,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 слабый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подросток при выборе видов спорта отдает предпочтение боксу или самбо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707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сверхкомпенсаторное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желание доказать всем свою значительность в определенном виде деятельности, такие подростки часто делают это в ущерб своему здоровью, подчеркнуто пренебрежительно относясь к нему.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бессознательный перенос на себя чувств и качеств,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присущих другому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человеку, позволяющее подростку преодолеть собственную слабость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неполноценности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Этот защитный механизм формируется с детства и является важным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усвоении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норм социального поведения. В подростковом возрасте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защитный механизм нередко проявляется в таких стойких поведенческих реакциях,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подражание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может быть подражание знакомым, любимым артистам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даже асоциальным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личностям (вор в законе, наркоман, крутой бизнесмен и пр.).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Идентификация 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защитный механизм часто наблюдается у инфантильных подростков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неустойчивой самооценкой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Рационализация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попытка личности доказать с целью самоутверждения,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рациональным и оправданным и потому социально одобряемым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Рациональное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объяснение как защитный механизм направлено не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разрешение противоречия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основы конфликта, а на снятие напряжения при переживании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дискомфорта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псевдологических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объяснений. Эти «оправдательные» объяснения мыслей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поступков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этичны и благородны, нежели истинные мотивы человека, т. 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рационализация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сокрытие личностью истинной мотивации своего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подросток оправдывается, что много курит, и объясняет, что курят все,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курили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великие люди. Ему обидно признаться, что курение превратилось у него 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вредную привычку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после употребления сигарет болит голова, тошнит. Рационализируя,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находит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оправдательные мотивы своего поведения. Причем он может так красиво убеждать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объяснять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сам начинает верить во все это. Нередко подростки,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пользующиеся рациональной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защитой, стараются построить свою концепцию как панацею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беспокойства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тревоги. Они заранее обдумывают все варианты своего поведения и их последствия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Эмоциональные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переживания у них часто маскируются усиленными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попытками рационального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истолкования событий.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защитный механизм, при котором человек приписывает другим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 свои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собственные, неприемлемые для сознания инстинкты и желания. То есть как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защитный механизм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проекция проявляется в переносе личностью собственных (чаще негативных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характеристик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других людей. Например, подросток нетерпим к самоуверенным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самовлюбленным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людям, поскольку сам не чужд этих качеств. </a:t>
            </a:r>
          </a:p>
        </p:txBody>
      </p:sp>
    </p:spTree>
    <p:extLst>
      <p:ext uri="{BB962C8B-B14F-4D97-AF65-F5344CB8AC3E}">
        <p14:creationId xmlns:p14="http://schemas.microsoft.com/office/powerpoint/2010/main" val="3529610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КЛИНИКО-ПСИХОЛОГИЧЕСКАЯ ХАРАКТЕРИСТИКА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ДИСГАРМОНИИ ПСИХИЧЕСКОГО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 ДЕТСКОМ И ПОДРОСТКОВОМ ВОЗРАСТЕ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международной классификации болезней (10-й пересмотр) выделена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рубрика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(F90–F98) под названием «Поведенческие и эмоциональные расстройства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начинающиеся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в детском возрасте». К ним относятся: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90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Гиперкинетические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расстройства, которые проявляются у ребенка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раннего возраста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характеризуются чрезмерно активным поведением, но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недостаточной настойчивостью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91 – Расстройства поведения, характеризующиеся стойким типом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агрессивного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вызывающего поведения.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92 – Смешанные расстройства поведения и эмоций, проявляющиеся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сочетании стойкого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агрессивного,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диссоциального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вызывающего поведения с явными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заметными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симптомами депрессии, тревоги или других эмоциональных нарушений.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93 – Эмоциональные расстройства, специфические для детского возраста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невротических расстройствах, возникших в детском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подростковом возрасте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94 – Расстройства социального функционирования с началом, специфическим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подросткового возраста. Это наиболее гетерогенная группа расстройств,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которых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общими являются нарушения в социальном функционировании, начинающиеся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ребенка.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95 – Тикозные расстройства, где преобладающим проявлением является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какая-нибудь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 тика.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98 – Другие поведенческие и эмоциональные расстройства, начинающиеся обычно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подростковом возрасте. К ним относятся неорганический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неорганический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энко-през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расстройства питания, стереотипные двигательные расстройства и пр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дисгармонии психического развития относятся психопатии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психопатическое развитие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у ребенка. Как правило, диагноз психопатии не ставится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возрасте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традиционно эти состояния называются психопатическими синдромами,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приводят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выраженным нарушениям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Ковалев определяет психопатические синдромы как относительно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устойчивые сочетания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аномальных свойств личности, возникшие в результате нарушения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ее 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влиянием различных эндогенных и экзогенных факторов. </a:t>
            </a:r>
          </a:p>
        </p:txBody>
      </p:sp>
    </p:spTree>
    <p:extLst>
      <p:ext uri="{BB962C8B-B14F-4D97-AF65-F5344CB8AC3E}">
        <p14:creationId xmlns:p14="http://schemas.microsoft.com/office/powerpoint/2010/main" val="17790090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убежден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чужой непорядочности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сам втайне склонен к ней. Для таких подростков характерно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скрытое желание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иметь противников для самоутверждения. Они конфликтны,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агрессивны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склонны к зависти, поиску негативных причин успеха у окружающих. 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наблюдается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неадекватно завышенная или заниженная самооценка здоровья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Регрессия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защитный механизм проявляется в возвращении ребенка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примитивным способам реагирования на стрессовую ситуацию. У подростка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наблюдаться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примитивные способы эмоционального реагирования на ситуацию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плаксивость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капризность, раздражительность, беспричинное упрямство,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перепады настроения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 некоторых подростков может наблюдаться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энурез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(недержание мочи),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кусание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ногтей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сосание пальцев и пр. Некоторые подростки получают успокоение от обильной еды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питья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курения. Преобладание регрессии как защитного механизма часто наблюдается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инфантильных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подростков, а также у подростков с задержкой психического развития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Несамостоятельность,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инактивность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эмоциональная неустойчивость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 Для них характерна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неадекватная самооценка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слабая рефлексия, ситуативное поведение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защитные механизмы по-разному отражаются на особенностях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подростков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одних случаях подросток подавляет в себе мысли о своем поведении,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отрицая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вытесняя свои внутренние проблемы, связанные с особенностями их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отрицание). В других случаях ищет выход в самооправдании и снисхождении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своим проблемам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связанным с поведением (рационализация). В третьих стараются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исказить существующую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реальность и занимаются самообманом, используя проекцию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фантазирование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регрессию.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защитных механизмов личности подростков имеет важное значение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дифференцированных методов психологической коррекции подростков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нарушениями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поведении вследствие дисгармонии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185241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экзогенным факторам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отнесены и психогении, т. е. различные психические травмы,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которыми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сталкивается ребенок (Ковалев, 1985).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Механизмы психического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лежащие в основе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при психопатических синдромах, неоднозначны.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Систематика психопатий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представляет значительные трудности. Это связано с рядом факторов,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 относятся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многообразие психопатических вариантов развития личности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промежуточное положение психопатических вариантов развития личности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нормой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психическими заболеваниями.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большое значение имеют и социальные факторы,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определяющие личностную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структуру и не укладывающиеся в клиническую терминологию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Этиология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психопатий обширна, она может быть связана либо с генетическими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наследственными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факторами, либо с эндогенными вредностями, действующими 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ранних этапах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онтогенеза. Некоторые виды психопатий могут иметь как наследственное, так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экзогенное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происхождение. Возможно формирование психопатий под влиянием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длительно действующих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деформирующих развитие личности ребенка средовых факторов, 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ранняя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депривация, острые и пролонгированные психогении и пр.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отечественной психиатрии классификация психопатий построена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этиологическому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принципу. Г. Е. Сухарева выделяет три группы психопатий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конституциональные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органические и смешанные.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Конституциональные психопатии, как правило, имеют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наследственное происхождение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 ним относятся психопатическое развитие по шизоидному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эпилептоидному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циклоидному, психастеническому и истерическому типу.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Рассмотрим кратко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из них.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Дисгармоничное развитие детей с психопатическим синдромом по шизоидному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сочетании повышенной чувствительности с отсутствием непосредственности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жизнерадостности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внешней сухостью по отношению к своим родным и близким.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Ядерным свойством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личности является аутизм. Им свойственна своеобразная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уже с раннего детства. Развитие речи обгоняет развитие моторики,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чем у детей затруднены навыки самообслуживания. </a:t>
            </a:r>
          </a:p>
        </p:txBody>
      </p:sp>
    </p:spTree>
    <p:extLst>
      <p:ext uri="{BB962C8B-B14F-4D97-AF65-F5344CB8AC3E}">
        <p14:creationId xmlns:p14="http://schemas.microsoft.com/office/powerpoint/2010/main" val="2660746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играх дети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предпочитают одиночество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общение со взрослыми и более старшими детьми. У большинства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психопатическим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развитием по шизоидному типу наблюдается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преобладание интеллектуальных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интересов. Они предпочитают точные науки, несмотря на склонность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аутизму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их аутистические установки не проявляются в полном отрыве от окружающих,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место при шизофрении. Для них свойственно замещающее общение. Например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вместо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 с детьми они предпочитают общение со взрослыми, а вместо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наблюдается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ранняя фиксация на интеллектуальных интересах.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Психопатическое развитие у детей по эпилептоидному типу проявляется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стойких характерологических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в виде эмоциональной вязкости, напряженности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эмоций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влечений, в склонности к немотивированным колебаниям настроения,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полярности эмоций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Циклоидный тип психопатического развития отличается выраженной склонностью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немотивированным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колебаниям настроения от пониженного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субдепрессивного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повышенного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маниакального. В детском возрасте это проявляется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преобладании повышенного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фона настроения, в склонности к озорству, в чрезмерной общительности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сменяются подавленностью, апатией и пр.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Психопатическое развитие по психастеническому типу в детском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повышенной мнительности, в навязчивых страхах, в тревожности.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старшем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наблюдаются навязчивые сомнения, опасения,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ипохондричность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мнительность.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Истерическое психопатическое развитие наиболее часто встречается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 возрасте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остальные формы. Оно проявляется в выраженном эгоцентризме,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повышенной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внушаемости, в демонстративном поведении. В основе данного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варианта психопатического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лежит психическая незрелость. Она проявляется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жажде признания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неспособности ребенка и подростка к волевому усилию,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сущность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психической дисгармонии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Психопатическое развитие по неустойчивому типу может наблюдаться у детей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психофизическим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инфантилизмом. Их отличает незрелость интересов, поверхностность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неустойчивость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привязанностей, импульсивность. У таких детей отмечаются затруднения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длительной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целенаправленной деятельности, для них характерна безответственность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нестойкость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моральных принципов, социально-отрицательные формы поведения.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вариант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психопатического развития может быть как конституционального генеза, так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иорганического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95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Психопатическое развитие по органическому типу обусловлено ранним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поражением нервной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во внутриутробном периоде, при родах или в первые годы жизни.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Нередко оно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сочетается с задержкой психомоторного развития ребенка. Г. Е. Сухарева выделяет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две основные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органических психопатий: возбудимые (эксплозивные)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бестормозные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первом (возбудимом) типе наблюдаются немотивированные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колебания настроения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виде дисфории. В ответ на малейшие замечания у детей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возникают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бурные реакции протеста, уходы из дома, школы.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органических психопатов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бестормозному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типу характерны повышенный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 настроения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эйфория,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некритичность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Все это является благоприятным фоном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формирования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патологии влечений, к импульсивным сексуальным эксцессам,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бродяжничеству.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анализе психопатического развития в детском возрасте необходимо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биологические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социальные факторы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неблагоприятных социальных факторов проявляется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декомпенсации психических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состояний у детей с психопатическим развитием. И наоборот,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социальные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могут сглаживать патологические черты личности у ребенка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подростка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формирования психопатических синдромов проходит в три этапа.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первом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этапе появляются отдельные патологические реакции у ребенка, которые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носят неустойчивый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характер. Например, реакция негативизма, протеста в подростковом возрасте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следующем этапе появляются более длительные патологические состояния: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склонность к бродяжничеству и пр.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третьем этапе наблюдается формирование психопатии как стойкой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девиации поведения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клептомания, патология сексуальных влечений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пр. 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типу дисгармоничного развития кроме психопатий относится также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патологическое формирование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личности. Если причиной психопатий, как правило, являются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наследственные 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биологические факторы, то при патологическом формировании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основными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 являются неблагоприятные условия воспитания,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длительная психотравмирующая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в семье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Е., 1983; Ковалев В. В., 1979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патогенезе патологического формирования личности основная роль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принадлежит двум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факторам: закреплению патологических реакций (протест, негативизм, отказ и др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.), которые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 собой форму ответов на психотравмирующую ситуацию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устойчивыми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непосредственному воспитанию таких черт характера, как возбудимость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неустойчивость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истеричность в результате прямой стимуляции отрицательным примером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413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Отклонения темпа полового созревания также рассматриваются как особый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дисгармоничного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(Лебединский В. В., 1985). При задержке полового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церебрально-органического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генеза может наблюдаться недоразвитие моторики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при высоком уровне вербализации. Причем эти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могут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носить временный характер. Ускоренное половое созревание вследствие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церебрально-органической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патологии мозга также приводит к аномалии психического развития. К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проявлениям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относится односторонняя взрослость интересов, связанная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ранним пробуждением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сексуальности, а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взрывчатость,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ограниченность познавательной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активности, примитивность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В. Лебединский на основе патопсихологического анализа описывает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видов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дисгармонии психического развития у подростков. Это дисгармония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 эмоционально-волевой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сферы, что проявляется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элементарных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высших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эмоций. У такого подростка наблюдаются динамические расстройства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проявляющиеся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повышенной возбудимости, лабильности, вязкости и пр.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Дисгармония между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и эмоционально-волевой сферой у подростка проявляется в том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развития интеллекта у него не регулирует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эмоционально-волевую сферу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последняя оказывает большее влияние на интеллектуальное развитие подростка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нормальном развитии (Лебединский, 1985).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Патопсихологические исследования дисгармонии психического развития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важное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при анализе ее структуры и особенностей, но далеко недостаточное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Необходимы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комплексные клинико-психологические исследования.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работах 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Лебединской с соавторами на основе комплексных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клинико-пси-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хологических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подростков с нарушениями в аффективной сферы выделены три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типа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нарушений поведения у них с преобладанием: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явлений психической неустойчивости;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явлений аффективной возбудимости;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расторможенности влечений (Лебединская, Райская, Грибанова, 1988).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поведения первого типа тесно связано с незрелостью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и интеллектуальной сферы подростка, задержкой полового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созревания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психического развития авторы связывают с незрелостью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структуры личности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стремлением таких подростков к имитации внешних форм поведения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паспортному возрасту.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340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96838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 усугубляется также требованиями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подростку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взрослых, которые ориентируются на паспортный возраст подростка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не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 его психическую незрелость.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поведения по типу повышенной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связано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ускоренным темпом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полового созревания и наличием у подростков установок на более взрослый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 жизни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Асинхро-ния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проявляется в несоответствии физической зрелости с интеллектуальной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формированию аффективной возбудимости у подростка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Неблагоприятными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средовыми факторами, способствующими повышению возбудимости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авторитарный стиль воспитания, жестокость, принуждения подростка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Нарушение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по типу расторможенности влечений авторы связывают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ускоренным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темпом полового и физического созревания, установкой на образ жизни, обеспечивающий реализацию потребностей, связанных с влечениями.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Асинхрония развития 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диссоциации между ранним появлением влечений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незрелостью эмоционально-волевой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сферы. Авторы подчеркивают, что это наиболее тяжелый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нарушения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поведения, и неблагоприятные средовые факторы могут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способствовать формированию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асоциального поведения.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дисгармоническое психическое развитие – это тип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является врожденная или рано приобретенная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диспропорциональность развития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психики ребенка, преимущественно в эмоционально-волевой сфере. Этот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клинически определяется как психопатия или патологическое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Дисгармоничность психики первично обусловлена нарушениями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ребенка, при первично сохранном интеллекте. Для таких больных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характерна неадекватная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на внешние средовые раздражители, вследствие чего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поведение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и его адаптация к окружающей среде. Парциальный дефект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аффективно-волевой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негативно отражается на особенностях мышления у этих больных.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проявляется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аффективной окраске интеллектуальных функций и способствует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искажению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формированию сверхценных идей. В зависимости от клинической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данного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дизонтогенеза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наблюдаются различные нарушения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эмоционально-волевой сферы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психопатическом развитии отмечается повышенная возбудимость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патологическая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лабильность или, наоборот – инертность, вязкость, вялость аффекта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недостаточность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высших эмоций. Сохранный интеллект ребенка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регулирует эмоционально-волевые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процессы у ребенка или подростка. </a:t>
            </a:r>
          </a:p>
        </p:txBody>
      </p:sp>
    </p:spTree>
    <p:extLst>
      <p:ext uri="{BB962C8B-B14F-4D97-AF65-F5344CB8AC3E}">
        <p14:creationId xmlns:p14="http://schemas.microsoft.com/office/powerpoint/2010/main" val="272146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7452"/>
            <a:ext cx="1219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патохарактерологическом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развитии наблюдается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парци-альность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эмоционально-волевого дефекта, что чаще проявляется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эмоциональной лабильности, тревожности или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повышенной возбудимости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эгоцентризме.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перечисленные выше особенности детей с психопатиями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патологическим развитием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личности проявляются в их поведении, которое характеризуется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наличием протестных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демонстративных или агрессивных реакций, страха и негативизма.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 становится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трудно приспособиться к обычным дисциплинарным требованиям,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нарушается процесс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социализации, что в свою очередь в значительной степени усугубляет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личностную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дисгармонию.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подростковом возрасте происходит интенсивное преобразование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психики подростка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Существенные сдвиги наблюдаются в формировании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интеллектуальной деятельности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проявляется в стремлении к познанию, формировании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абстрактного мышления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творческом подходе к решению задач. Интенсивно формируются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волевые процессы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Подростку свойственны настойчивость, упорство в достижении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поставленной цели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способность к целенаправленной волевой деятельности. Активно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сознание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Этому возрасту свойственна дисгармоничность психического развития,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часто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проявляется в акцентуирован-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характера. По данным А.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(заостренность) отдельных черт характера у учащихся разных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школ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варьирует от 32 до 68 процентов от общего контингента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1983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Акцентуации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 – это крайние варианты нормального характера, но в 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 время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могут быть предрасполагающим фактором для развития неврозов, невротических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патохарактеро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-логических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психопатических реакций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многочисленных исследованиях психологов показано, что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 дисгармоничности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подростков различна,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характера имеет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разные качественные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и по-разному проявляется в особенностях поведения подростков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Традиционно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классификации акцентуаций характера используется два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подхода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клинический (психиатрический) и психологический. Клинический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разработан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Автор на основе клинико-психиатрического анализа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выделил 11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типов акцентуаций характера в подростковом возрасте: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тип, циклоидный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лабильный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-невротический,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сензитивный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психастенический, шизоидный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эпилептоидный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истероидный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1985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классификации К.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Леонгарда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разработанной на основе психологического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анализа личности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предлагаются следующие типы акцентуаций характера: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гипертимный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дистимический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эмотив-ный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тревожный,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интровертированный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возбудимый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демонстративный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неустойчивый, аффективно-лабильный, педантичный и др.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Леонгард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1981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акцентуаций характера весьма сходны и частично совпадают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типами психопатий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Различия между акцентуациями характера и психопатиями основываются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диагностических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критериях, разработанных в трудах П. Б. Ганнушкина (1998)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Кебрикова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(1971). Обычно акцентуации развиваются в период становления характера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сглаживаются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повзрослением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индивида. Особенности характера при акцентуациях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проявляться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постоянно, а лишь в некоторых ситуациях, в определенной обстановке,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почти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обнаруживаются в обычных условиях. Социальная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акцентуациях либо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вовсе отсутствует, либо бывает непродолжительной.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динамике акцентуаций характера А.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две основные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динамических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Первая группа – это переходящие, транзиторные изменения характера.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группа – относительно стойкие изменения характера.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Транзиторные изменения характера проявляются в подростковом возрасте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аффективных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реакциях различного вида. А. Е.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Личко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выделяет следующие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аффективных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реакций: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Интрапунитивные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реакции, которые представляют собой разряд аффекта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аутоагрессии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нанесение себе повреждений, покушений на самоубийство, причинение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вреда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разными способами.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Экстрапунитивные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 подразумевают разряд аффекта путем агрессии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направленной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окружающих, а именно: нападение на обидчиков или «вымещение злобы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случайных лицах или попавших под руку предметах.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Импунитивная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 проявляется в том, что аффект разряжается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путем безрассудного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бегства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аффектогенной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ситуации, хотя это бегство никак не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исправляет ситуацию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Демонстративные реакции, когда аффект разряжается в «спектакль»,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разыгрывании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бурных сцен, в изображении попыток самоубийства и т. 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93402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6046</Words>
  <Application>Microsoft Office PowerPoint</Application>
  <PresentationFormat>Широкоэкранный</PresentationFormat>
  <Paragraphs>127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Times New Roman</vt:lpstr>
      <vt:lpstr>Ретро</vt:lpstr>
      <vt:lpstr>ПСИХОКОРРЕКЦИОННЫЕ ТЕХНОЛОГИИ ПРИ ДИСГАРМОНИИ ПСИХИЧЕСКОГО РАЗВИТИЯ У ДЕТЕЙ И ПОДРОСТКОВ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ПСИХОКОРРЕКЦИОННЫЕ ТЕХНОЛОГИИ ПРИ ДИСГАРМОНИИ ПСИХИЧЕСКОГО РАЗВИТИЯ У ДЕТЕЙ И ПОДРОСТКОВ</dc:title>
  <dc:creator>usewr</dc:creator>
  <cp:lastModifiedBy>usewr</cp:lastModifiedBy>
  <cp:revision>7</cp:revision>
  <dcterms:created xsi:type="dcterms:W3CDTF">2021-01-25T10:15:24Z</dcterms:created>
  <dcterms:modified xsi:type="dcterms:W3CDTF">2021-01-25T13:44:18Z</dcterms:modified>
</cp:coreProperties>
</file>