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diagrams/layout4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65" r:id="rId4"/>
    <p:sldId id="263" r:id="rId5"/>
    <p:sldId id="257" r:id="rId6"/>
    <p:sldId id="266" r:id="rId7"/>
    <p:sldId id="258" r:id="rId8"/>
    <p:sldId id="259" r:id="rId9"/>
    <p:sldId id="261" r:id="rId10"/>
    <p:sldId id="262" r:id="rId11"/>
    <p:sldId id="268" r:id="rId12"/>
    <p:sldId id="269" r:id="rId13"/>
    <p:sldId id="270" r:id="rId14"/>
    <p:sldId id="272" r:id="rId15"/>
    <p:sldId id="271" r:id="rId16"/>
    <p:sldId id="267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29" autoAdjust="0"/>
  </p:normalViewPr>
  <p:slideViewPr>
    <p:cSldViewPr>
      <p:cViewPr>
        <p:scale>
          <a:sx n="75" d="100"/>
          <a:sy n="75" d="100"/>
        </p:scale>
        <p:origin x="-390" y="792"/>
      </p:cViewPr>
      <p:guideLst>
        <p:guide orient="horz" pos="2160"/>
        <p:guide pos="2880"/>
      </p:guideLst>
    </p:cSldViewPr>
  </p:slideViewPr>
  <p:outlineViewPr>
    <p:cViewPr>
      <p:scale>
        <a:sx n="66" d="100"/>
        <a:sy n="66" d="100"/>
      </p:scale>
      <p:origin x="96" y="537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263C17-4972-448A-A55D-FB3F242F6C4A}" type="doc">
      <dgm:prSet loTypeId="urn:microsoft.com/office/officeart/2005/8/layout/equation2" loCatId="process" qsTypeId="urn:microsoft.com/office/officeart/2005/8/quickstyle/simple1" qsCatId="simple" csTypeId="urn:microsoft.com/office/officeart/2005/8/colors/colorful3" csCatId="colorful" phldr="1"/>
      <dgm:spPr/>
    </dgm:pt>
    <dgm:pt modelId="{E9DD97DE-5EBC-478B-B15E-011C42C51047}">
      <dgm:prSet phldrT="[Текст]"/>
      <dgm:spPr/>
      <dgm:t>
        <a:bodyPr/>
        <a:lstStyle/>
        <a:p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сөзбен айтып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 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жеткізе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алмайтын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ойлаумен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қобалжуларды сыртқа шығаруға көмектеседі.</a:t>
          </a:r>
          <a:endParaRPr lang="kk-KZ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4166E12F-8B03-4FE8-94CE-FF1F77CD0B64}" type="parTrans" cxnId="{5159FE20-38EB-47C5-AF60-0CDB44C8693A}">
      <dgm:prSet/>
      <dgm:spPr/>
      <dgm:t>
        <a:bodyPr/>
        <a:lstStyle/>
        <a:p>
          <a:endParaRPr lang="kk-KZ"/>
        </a:p>
      </dgm:t>
    </dgm:pt>
    <dgm:pt modelId="{247CF7A0-91C5-4F3B-9322-7F0A00CD2F5F}" type="sibTrans" cxnId="{5159FE20-38EB-47C5-AF60-0CDB44C8693A}">
      <dgm:prSet/>
      <dgm:spPr/>
      <dgm:t>
        <a:bodyPr/>
        <a:lstStyle/>
        <a:p>
          <a:endParaRPr lang="kk-KZ"/>
        </a:p>
      </dgm:t>
    </dgm:pt>
    <dgm:pt modelId="{0E9CE88C-A860-4512-B959-58FD0EF0EECE}">
      <dgm:prSet phldrT="[Текст]"/>
      <dgm:spPr/>
      <dgm:t>
        <a:bodyPr/>
        <a:lstStyle/>
        <a:p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Іште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туындаған қиын жағдайларды, шығармашылық потенциалдарын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босатады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kk-KZ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A5D8F02C-2A16-4C90-B2A1-56E68535FD1C}" type="parTrans" cxnId="{313BFDE5-D2CA-4881-8C51-A2DF0BAAD60D}">
      <dgm:prSet/>
      <dgm:spPr/>
      <dgm:t>
        <a:bodyPr/>
        <a:lstStyle/>
        <a:p>
          <a:endParaRPr lang="kk-KZ"/>
        </a:p>
      </dgm:t>
    </dgm:pt>
    <dgm:pt modelId="{BCF619D9-C773-401D-9DAD-DCD14C399366}" type="sibTrans" cxnId="{313BFDE5-D2CA-4881-8C51-A2DF0BAAD60D}">
      <dgm:prSet/>
      <dgm:spPr/>
      <dgm:t>
        <a:bodyPr/>
        <a:lstStyle/>
        <a:p>
          <a:endParaRPr lang="kk-KZ"/>
        </a:p>
      </dgm:t>
    </dgm:pt>
    <dgm:pt modelId="{35945633-CC99-40AB-8F93-7CEFF684484B}">
      <dgm:prSet phldrT="[Текст]" custT="1"/>
      <dgm:spPr/>
      <dgm:t>
        <a:bodyPr/>
        <a:lstStyle/>
        <a:p>
          <a:r>
            <a:rPr lang="ru-RU" sz="2800" b="0" i="0" dirty="0" err="1" smtClean="0">
              <a:latin typeface="Times New Roman" pitchFamily="18" charset="0"/>
              <a:cs typeface="Times New Roman" pitchFamily="18" charset="0"/>
            </a:rPr>
            <a:t>Құм терапиясының  маңыздылығы:</a:t>
          </a:r>
          <a:endParaRPr lang="kk-KZ" sz="2800" dirty="0">
            <a:latin typeface="Times New Roman" pitchFamily="18" charset="0"/>
            <a:cs typeface="Times New Roman" pitchFamily="18" charset="0"/>
          </a:endParaRPr>
        </a:p>
      </dgm:t>
    </dgm:pt>
    <dgm:pt modelId="{67DE2A28-6A5D-45F5-B741-94CB2B28520A}" type="parTrans" cxnId="{8BB553E3-DB16-4F59-9101-52D5447A8910}">
      <dgm:prSet/>
      <dgm:spPr/>
      <dgm:t>
        <a:bodyPr/>
        <a:lstStyle/>
        <a:p>
          <a:endParaRPr lang="kk-KZ"/>
        </a:p>
      </dgm:t>
    </dgm:pt>
    <dgm:pt modelId="{8C282B23-017B-49E1-B8E8-00A1E2E2193F}" type="sibTrans" cxnId="{8BB553E3-DB16-4F59-9101-52D5447A8910}">
      <dgm:prSet/>
      <dgm:spPr/>
      <dgm:t>
        <a:bodyPr/>
        <a:lstStyle/>
        <a:p>
          <a:endParaRPr lang="kk-KZ"/>
        </a:p>
      </dgm:t>
    </dgm:pt>
    <dgm:pt modelId="{CEFA5890-C764-420D-B436-E10D62B30ABA}" type="pres">
      <dgm:prSet presAssocID="{C1263C17-4972-448A-A55D-FB3F242F6C4A}" presName="Name0" presStyleCnt="0">
        <dgm:presLayoutVars>
          <dgm:dir/>
          <dgm:resizeHandles val="exact"/>
        </dgm:presLayoutVars>
      </dgm:prSet>
      <dgm:spPr/>
    </dgm:pt>
    <dgm:pt modelId="{393CEB6B-2B78-41A7-9597-E66BD12E0955}" type="pres">
      <dgm:prSet presAssocID="{C1263C17-4972-448A-A55D-FB3F242F6C4A}" presName="vNodes" presStyleCnt="0"/>
      <dgm:spPr/>
    </dgm:pt>
    <dgm:pt modelId="{9D90928C-A88E-4CCB-A4E1-FA628F3CB6E9}" type="pres">
      <dgm:prSet presAssocID="{E9DD97DE-5EBC-478B-B15E-011C42C51047}" presName="node" presStyleLbl="node1" presStyleIdx="0" presStyleCnt="3" custScaleX="171924">
        <dgm:presLayoutVars>
          <dgm:bulletEnabled val="1"/>
        </dgm:presLayoutVars>
      </dgm:prSet>
      <dgm:spPr/>
      <dgm:t>
        <a:bodyPr/>
        <a:lstStyle/>
        <a:p>
          <a:endParaRPr lang="kk-KZ"/>
        </a:p>
      </dgm:t>
    </dgm:pt>
    <dgm:pt modelId="{80C01150-0350-4092-BA18-97DE35601E80}" type="pres">
      <dgm:prSet presAssocID="{247CF7A0-91C5-4F3B-9322-7F0A00CD2F5F}" presName="spacerT" presStyleCnt="0"/>
      <dgm:spPr/>
    </dgm:pt>
    <dgm:pt modelId="{D3A9EE6F-DD27-4CBC-A02A-CCBB0A80C46A}" type="pres">
      <dgm:prSet presAssocID="{247CF7A0-91C5-4F3B-9322-7F0A00CD2F5F}" presName="sibTrans" presStyleLbl="sibTrans2D1" presStyleIdx="0" presStyleCnt="2"/>
      <dgm:spPr/>
      <dgm:t>
        <a:bodyPr/>
        <a:lstStyle/>
        <a:p>
          <a:endParaRPr lang="ru-RU"/>
        </a:p>
      </dgm:t>
    </dgm:pt>
    <dgm:pt modelId="{38557A4A-49F2-4650-965F-A4000E0987A4}" type="pres">
      <dgm:prSet presAssocID="{247CF7A0-91C5-4F3B-9322-7F0A00CD2F5F}" presName="spacerB" presStyleCnt="0"/>
      <dgm:spPr/>
    </dgm:pt>
    <dgm:pt modelId="{89BDA6EC-B28E-4055-AB27-05AF51F8CD84}" type="pres">
      <dgm:prSet presAssocID="{0E9CE88C-A860-4512-B959-58FD0EF0EECE}" presName="node" presStyleLbl="node1" presStyleIdx="1" presStyleCnt="3" custScaleX="182155">
        <dgm:presLayoutVars>
          <dgm:bulletEnabled val="1"/>
        </dgm:presLayoutVars>
      </dgm:prSet>
      <dgm:spPr/>
      <dgm:t>
        <a:bodyPr/>
        <a:lstStyle/>
        <a:p>
          <a:endParaRPr lang="kk-KZ"/>
        </a:p>
      </dgm:t>
    </dgm:pt>
    <dgm:pt modelId="{414D794D-0129-4E5E-9189-9EBA778A698F}" type="pres">
      <dgm:prSet presAssocID="{C1263C17-4972-448A-A55D-FB3F242F6C4A}" presName="sibTransLast" presStyleLbl="sibTrans2D1" presStyleIdx="1" presStyleCnt="2"/>
      <dgm:spPr/>
      <dgm:t>
        <a:bodyPr/>
        <a:lstStyle/>
        <a:p>
          <a:endParaRPr lang="ru-RU"/>
        </a:p>
      </dgm:t>
    </dgm:pt>
    <dgm:pt modelId="{DBAC97F3-53AC-400B-A23C-B772CA5FFD69}" type="pres">
      <dgm:prSet presAssocID="{C1263C17-4972-448A-A55D-FB3F242F6C4A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8D825A3F-BE73-4145-B857-BB921267E9F5}" type="pres">
      <dgm:prSet presAssocID="{C1263C17-4972-448A-A55D-FB3F242F6C4A}" presName="lastNode" presStyleLbl="node1" presStyleIdx="2" presStyleCnt="3" custScaleX="82070" custScaleY="71013">
        <dgm:presLayoutVars>
          <dgm:bulletEnabled val="1"/>
        </dgm:presLayoutVars>
      </dgm:prSet>
      <dgm:spPr/>
      <dgm:t>
        <a:bodyPr/>
        <a:lstStyle/>
        <a:p>
          <a:endParaRPr lang="kk-KZ"/>
        </a:p>
      </dgm:t>
    </dgm:pt>
  </dgm:ptLst>
  <dgm:cxnLst>
    <dgm:cxn modelId="{0B49003C-D3AE-4224-9235-9C2068E02EB8}" type="presOf" srcId="{0E9CE88C-A860-4512-B959-58FD0EF0EECE}" destId="{89BDA6EC-B28E-4055-AB27-05AF51F8CD84}" srcOrd="0" destOrd="0" presId="urn:microsoft.com/office/officeart/2005/8/layout/equation2"/>
    <dgm:cxn modelId="{D0A258BA-8D83-4545-B1AA-58E12DFC7E92}" type="presOf" srcId="{BCF619D9-C773-401D-9DAD-DCD14C399366}" destId="{414D794D-0129-4E5E-9189-9EBA778A698F}" srcOrd="0" destOrd="0" presId="urn:microsoft.com/office/officeart/2005/8/layout/equation2"/>
    <dgm:cxn modelId="{973DAE97-ABC2-4274-A9E7-47EB3CC8F4D6}" type="presOf" srcId="{E9DD97DE-5EBC-478B-B15E-011C42C51047}" destId="{9D90928C-A88E-4CCB-A4E1-FA628F3CB6E9}" srcOrd="0" destOrd="0" presId="urn:microsoft.com/office/officeart/2005/8/layout/equation2"/>
    <dgm:cxn modelId="{5159FE20-38EB-47C5-AF60-0CDB44C8693A}" srcId="{C1263C17-4972-448A-A55D-FB3F242F6C4A}" destId="{E9DD97DE-5EBC-478B-B15E-011C42C51047}" srcOrd="0" destOrd="0" parTransId="{4166E12F-8B03-4FE8-94CE-FF1F77CD0B64}" sibTransId="{247CF7A0-91C5-4F3B-9322-7F0A00CD2F5F}"/>
    <dgm:cxn modelId="{313BFDE5-D2CA-4881-8C51-A2DF0BAAD60D}" srcId="{C1263C17-4972-448A-A55D-FB3F242F6C4A}" destId="{0E9CE88C-A860-4512-B959-58FD0EF0EECE}" srcOrd="1" destOrd="0" parTransId="{A5D8F02C-2A16-4C90-B2A1-56E68535FD1C}" sibTransId="{BCF619D9-C773-401D-9DAD-DCD14C399366}"/>
    <dgm:cxn modelId="{D3241126-AE26-4367-B81E-F24F5F232AB3}" type="presOf" srcId="{BCF619D9-C773-401D-9DAD-DCD14C399366}" destId="{DBAC97F3-53AC-400B-A23C-B772CA5FFD69}" srcOrd="1" destOrd="0" presId="urn:microsoft.com/office/officeart/2005/8/layout/equation2"/>
    <dgm:cxn modelId="{0B799DCE-9381-410D-BD32-C3C3DF23F4CA}" type="presOf" srcId="{35945633-CC99-40AB-8F93-7CEFF684484B}" destId="{8D825A3F-BE73-4145-B857-BB921267E9F5}" srcOrd="0" destOrd="0" presId="urn:microsoft.com/office/officeart/2005/8/layout/equation2"/>
    <dgm:cxn modelId="{8BB553E3-DB16-4F59-9101-52D5447A8910}" srcId="{C1263C17-4972-448A-A55D-FB3F242F6C4A}" destId="{35945633-CC99-40AB-8F93-7CEFF684484B}" srcOrd="2" destOrd="0" parTransId="{67DE2A28-6A5D-45F5-B741-94CB2B28520A}" sibTransId="{8C282B23-017B-49E1-B8E8-00A1E2E2193F}"/>
    <dgm:cxn modelId="{C4D9CCBE-27F9-48E7-ABA7-06095B15CF84}" type="presOf" srcId="{247CF7A0-91C5-4F3B-9322-7F0A00CD2F5F}" destId="{D3A9EE6F-DD27-4CBC-A02A-CCBB0A80C46A}" srcOrd="0" destOrd="0" presId="urn:microsoft.com/office/officeart/2005/8/layout/equation2"/>
    <dgm:cxn modelId="{DBD1B6C0-CA66-4DF3-81CE-D3738FEF175A}" type="presOf" srcId="{C1263C17-4972-448A-A55D-FB3F242F6C4A}" destId="{CEFA5890-C764-420D-B436-E10D62B30ABA}" srcOrd="0" destOrd="0" presId="urn:microsoft.com/office/officeart/2005/8/layout/equation2"/>
    <dgm:cxn modelId="{32E22FB1-5F2B-41E8-B8E5-2C071CC6C432}" type="presParOf" srcId="{CEFA5890-C764-420D-B436-E10D62B30ABA}" destId="{393CEB6B-2B78-41A7-9597-E66BD12E0955}" srcOrd="0" destOrd="0" presId="urn:microsoft.com/office/officeart/2005/8/layout/equation2"/>
    <dgm:cxn modelId="{F0AF7459-7617-40E1-9F97-DA35D6B5739A}" type="presParOf" srcId="{393CEB6B-2B78-41A7-9597-E66BD12E0955}" destId="{9D90928C-A88E-4CCB-A4E1-FA628F3CB6E9}" srcOrd="0" destOrd="0" presId="urn:microsoft.com/office/officeart/2005/8/layout/equation2"/>
    <dgm:cxn modelId="{15DECF41-D15C-4DA5-AEB3-3EEEF830267B}" type="presParOf" srcId="{393CEB6B-2B78-41A7-9597-E66BD12E0955}" destId="{80C01150-0350-4092-BA18-97DE35601E80}" srcOrd="1" destOrd="0" presId="urn:microsoft.com/office/officeart/2005/8/layout/equation2"/>
    <dgm:cxn modelId="{0F0C81E3-3176-435E-A534-4D942EB07CF0}" type="presParOf" srcId="{393CEB6B-2B78-41A7-9597-E66BD12E0955}" destId="{D3A9EE6F-DD27-4CBC-A02A-CCBB0A80C46A}" srcOrd="2" destOrd="0" presId="urn:microsoft.com/office/officeart/2005/8/layout/equation2"/>
    <dgm:cxn modelId="{D668906F-FE6F-4F03-97AD-A7222838EFB2}" type="presParOf" srcId="{393CEB6B-2B78-41A7-9597-E66BD12E0955}" destId="{38557A4A-49F2-4650-965F-A4000E0987A4}" srcOrd="3" destOrd="0" presId="urn:microsoft.com/office/officeart/2005/8/layout/equation2"/>
    <dgm:cxn modelId="{6AED39F2-3747-483C-92FC-341DF6C351B3}" type="presParOf" srcId="{393CEB6B-2B78-41A7-9597-E66BD12E0955}" destId="{89BDA6EC-B28E-4055-AB27-05AF51F8CD84}" srcOrd="4" destOrd="0" presId="urn:microsoft.com/office/officeart/2005/8/layout/equation2"/>
    <dgm:cxn modelId="{B7230575-ECBB-4D9A-B414-38D31A1B85D7}" type="presParOf" srcId="{CEFA5890-C764-420D-B436-E10D62B30ABA}" destId="{414D794D-0129-4E5E-9189-9EBA778A698F}" srcOrd="1" destOrd="0" presId="urn:microsoft.com/office/officeart/2005/8/layout/equation2"/>
    <dgm:cxn modelId="{4CE482D3-206B-4C98-9EE8-D9823DBB5DE6}" type="presParOf" srcId="{414D794D-0129-4E5E-9189-9EBA778A698F}" destId="{DBAC97F3-53AC-400B-A23C-B772CA5FFD69}" srcOrd="0" destOrd="0" presId="urn:microsoft.com/office/officeart/2005/8/layout/equation2"/>
    <dgm:cxn modelId="{CC169611-D7B1-4BA1-8F15-658240033A36}" type="presParOf" srcId="{CEFA5890-C764-420D-B436-E10D62B30ABA}" destId="{8D825A3F-BE73-4145-B857-BB921267E9F5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5E79B3D-1412-43AB-A576-13D1C2DDC34B}" type="doc">
      <dgm:prSet loTypeId="urn:microsoft.com/office/officeart/2005/8/layout/radial3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kk-KZ"/>
        </a:p>
      </dgm:t>
    </dgm:pt>
    <dgm:pt modelId="{28AE85EB-640F-4F54-8027-442FBAA99C60}">
      <dgm:prSet phldrT="[Текст]" custT="1"/>
      <dgm:spPr/>
      <dgm:t>
        <a:bodyPr/>
        <a:lstStyle/>
        <a:p>
          <a:r>
            <a:rPr lang="ru-RU" sz="2400" b="0" i="0" dirty="0" err="1" smtClean="0">
              <a:latin typeface="Times New Roman" pitchFamily="18" charset="0"/>
              <a:cs typeface="Times New Roman" pitchFamily="18" charset="0"/>
            </a:rPr>
            <a:t>Құм терапиясы</a:t>
          </a:r>
          <a:r>
            <a:rPr lang="ru-RU" sz="24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latin typeface="Times New Roman" pitchFamily="18" charset="0"/>
              <a:cs typeface="Times New Roman" pitchFamily="18" charset="0"/>
            </a:rPr>
            <a:t>арқылы баланың қандай құзіреттіліктері дамиды</a:t>
          </a:r>
          <a:r>
            <a:rPr lang="ru-RU" sz="2400" b="0" i="0" dirty="0" smtClean="0">
              <a:latin typeface="Times New Roman" pitchFamily="18" charset="0"/>
              <a:cs typeface="Times New Roman" pitchFamily="18" charset="0"/>
            </a:rPr>
            <a:t>:</a:t>
          </a:r>
          <a:endParaRPr lang="kk-KZ" sz="2400" dirty="0">
            <a:latin typeface="Times New Roman" pitchFamily="18" charset="0"/>
            <a:cs typeface="Times New Roman" pitchFamily="18" charset="0"/>
          </a:endParaRPr>
        </a:p>
      </dgm:t>
    </dgm:pt>
    <dgm:pt modelId="{E1E476D4-62B9-4819-9538-4C66306C5360}" type="parTrans" cxnId="{C0AA3708-639B-443C-9632-107E8B6F8D8A}">
      <dgm:prSet/>
      <dgm:spPr/>
      <dgm:t>
        <a:bodyPr/>
        <a:lstStyle/>
        <a:p>
          <a:endParaRPr lang="kk-KZ"/>
        </a:p>
      </dgm:t>
    </dgm:pt>
    <dgm:pt modelId="{A6A7A5A6-A146-4DFC-A87B-678E55281BFF}" type="sibTrans" cxnId="{C0AA3708-639B-443C-9632-107E8B6F8D8A}">
      <dgm:prSet/>
      <dgm:spPr/>
      <dgm:t>
        <a:bodyPr/>
        <a:lstStyle/>
        <a:p>
          <a:endParaRPr lang="kk-KZ"/>
        </a:p>
      </dgm:t>
    </dgm:pt>
    <dgm:pt modelId="{84A1CF68-F631-488B-A97F-D1195F24C395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b="0" i="0" dirty="0" err="1" smtClean="0">
              <a:latin typeface="Times New Roman" pitchFamily="18" charset="0"/>
              <a:cs typeface="Times New Roman" pitchFamily="18" charset="0"/>
            </a:rPr>
            <a:t>Танымдық</a:t>
          </a:r>
          <a:endParaRPr lang="ru-RU" sz="1900" b="0" i="0" dirty="0" smtClean="0">
            <a:latin typeface="Times New Roman" pitchFamily="18" charset="0"/>
            <a:cs typeface="Times New Roman" pitchFamily="18" charset="0"/>
          </a:endParaRPr>
        </a:p>
        <a:p>
          <a:pPr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k-KZ" sz="1900" dirty="0"/>
        </a:p>
      </dgm:t>
    </dgm:pt>
    <dgm:pt modelId="{13F72911-F9F3-4FB0-AB44-C2D849DAC1FA}" type="parTrans" cxnId="{48F19E77-11C1-4DFC-9B76-2445F874E4E5}">
      <dgm:prSet/>
      <dgm:spPr/>
      <dgm:t>
        <a:bodyPr/>
        <a:lstStyle/>
        <a:p>
          <a:endParaRPr lang="kk-KZ"/>
        </a:p>
      </dgm:t>
    </dgm:pt>
    <dgm:pt modelId="{49D7199E-EA2D-48A2-AA80-D8D4AE6C3007}" type="sibTrans" cxnId="{48F19E77-11C1-4DFC-9B76-2445F874E4E5}">
      <dgm:prSet/>
      <dgm:spPr/>
      <dgm:t>
        <a:bodyPr/>
        <a:lstStyle/>
        <a:p>
          <a:endParaRPr lang="kk-KZ"/>
        </a:p>
      </dgm:t>
    </dgm:pt>
    <dgm:pt modelId="{6CD4BFEE-577E-40B0-8632-66F7E424DC70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0" i="0" dirty="0" err="1" smtClean="0">
              <a:latin typeface="Times New Roman" pitchFamily="18" charset="0"/>
              <a:cs typeface="Times New Roman" pitchFamily="18" charset="0"/>
            </a:rPr>
            <a:t>Интеллектуалдық</a:t>
          </a:r>
          <a:endParaRPr lang="ru-RU" sz="2000" b="0" i="0" dirty="0" smtClean="0">
            <a:latin typeface="Times New Roman" pitchFamily="18" charset="0"/>
            <a:cs typeface="Times New Roman" pitchFamily="18" charset="0"/>
          </a:endParaRPr>
        </a:p>
        <a:p>
          <a:pPr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k-KZ" sz="2100" dirty="0"/>
        </a:p>
      </dgm:t>
    </dgm:pt>
    <dgm:pt modelId="{C5E81EFA-2E9C-4112-8706-146ADCBC029B}" type="parTrans" cxnId="{65E05261-F123-45B0-BBFD-56CFF58ACC65}">
      <dgm:prSet/>
      <dgm:spPr/>
      <dgm:t>
        <a:bodyPr/>
        <a:lstStyle/>
        <a:p>
          <a:endParaRPr lang="kk-KZ"/>
        </a:p>
      </dgm:t>
    </dgm:pt>
    <dgm:pt modelId="{D3BE7A1D-F9D1-44A3-9941-3C281DB0B68E}" type="sibTrans" cxnId="{65E05261-F123-45B0-BBFD-56CFF58ACC65}">
      <dgm:prSet/>
      <dgm:spPr/>
      <dgm:t>
        <a:bodyPr/>
        <a:lstStyle/>
        <a:p>
          <a:endParaRPr lang="kk-KZ"/>
        </a:p>
      </dgm:t>
    </dgm:pt>
    <dgm:pt modelId="{9077470A-561C-4CA7-9C25-23D04C7E6E06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b="0" i="0" dirty="0" err="1" smtClean="0">
              <a:latin typeface="Times New Roman" pitchFamily="18" charset="0"/>
              <a:cs typeface="Times New Roman" pitchFamily="18" charset="0"/>
            </a:rPr>
            <a:t>қарым –қатынас</a:t>
          </a:r>
          <a:endParaRPr lang="kk-KZ" sz="2400" dirty="0" smtClean="0">
            <a:latin typeface="Times New Roman" pitchFamily="18" charset="0"/>
            <a:cs typeface="Times New Roman" pitchFamily="18" charset="0"/>
          </a:endParaRPr>
        </a:p>
        <a:p>
          <a:pPr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k-KZ" sz="2700" dirty="0"/>
        </a:p>
      </dgm:t>
    </dgm:pt>
    <dgm:pt modelId="{55CCA131-BC11-4BEF-943D-FF8D9D20BD72}" type="parTrans" cxnId="{F087494E-063A-4EFE-95A2-63C1B20F4BD6}">
      <dgm:prSet/>
      <dgm:spPr/>
      <dgm:t>
        <a:bodyPr/>
        <a:lstStyle/>
        <a:p>
          <a:endParaRPr lang="kk-KZ"/>
        </a:p>
      </dgm:t>
    </dgm:pt>
    <dgm:pt modelId="{330816FC-7EAC-450E-876B-AD85495AA784}" type="sibTrans" cxnId="{F087494E-063A-4EFE-95A2-63C1B20F4BD6}">
      <dgm:prSet/>
      <dgm:spPr/>
      <dgm:t>
        <a:bodyPr/>
        <a:lstStyle/>
        <a:p>
          <a:endParaRPr lang="kk-KZ"/>
        </a:p>
      </dgm:t>
    </dgm:pt>
    <dgm:pt modelId="{0EEBAA7C-E998-4908-A8C1-B6FF4B0DA1CE}">
      <dgm:prSet phldrT="[Текст]" custT="1"/>
      <dgm:spPr/>
      <dgm:t>
        <a:bodyPr/>
        <a:lstStyle/>
        <a:p>
          <a:r>
            <a:rPr lang="ru-RU" sz="2000" b="0" i="0" dirty="0" err="1" smtClean="0">
              <a:latin typeface="Times New Roman" pitchFamily="18" charset="0"/>
              <a:cs typeface="Times New Roman" pitchFamily="18" charset="0"/>
            </a:rPr>
            <a:t>Шығармашылық</a:t>
          </a:r>
          <a:endParaRPr lang="ru-RU" sz="1900" b="0" i="0" dirty="0" smtClean="0">
            <a:latin typeface="Times New Roman" pitchFamily="18" charset="0"/>
            <a:cs typeface="Times New Roman" pitchFamily="18" charset="0"/>
          </a:endParaRPr>
        </a:p>
      </dgm:t>
    </dgm:pt>
    <dgm:pt modelId="{A6047CD1-3290-4B24-BBBE-FE45A90CA9BD}" type="parTrans" cxnId="{6127F045-6E8F-4B9C-9F79-A70C73829ECF}">
      <dgm:prSet/>
      <dgm:spPr/>
      <dgm:t>
        <a:bodyPr/>
        <a:lstStyle/>
        <a:p>
          <a:endParaRPr lang="kk-KZ"/>
        </a:p>
      </dgm:t>
    </dgm:pt>
    <dgm:pt modelId="{1573F933-5254-4C58-81AD-AC50E50A01CF}" type="sibTrans" cxnId="{6127F045-6E8F-4B9C-9F79-A70C73829ECF}">
      <dgm:prSet/>
      <dgm:spPr/>
      <dgm:t>
        <a:bodyPr/>
        <a:lstStyle/>
        <a:p>
          <a:endParaRPr lang="kk-KZ"/>
        </a:p>
      </dgm:t>
    </dgm:pt>
    <dgm:pt modelId="{38F36718-0EC6-4F9E-BA9E-12436B4F563B}" type="pres">
      <dgm:prSet presAssocID="{05E79B3D-1412-43AB-A576-13D1C2DDC34B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5983144-F914-4891-A4CB-90FAD065B160}" type="pres">
      <dgm:prSet presAssocID="{05E79B3D-1412-43AB-A576-13D1C2DDC34B}" presName="radial" presStyleCnt="0">
        <dgm:presLayoutVars>
          <dgm:animLvl val="ctr"/>
        </dgm:presLayoutVars>
      </dgm:prSet>
      <dgm:spPr/>
    </dgm:pt>
    <dgm:pt modelId="{2A82604B-2DE4-4C4C-9AF1-6E0ED64C9AA2}" type="pres">
      <dgm:prSet presAssocID="{28AE85EB-640F-4F54-8027-442FBAA99C60}" presName="centerShape" presStyleLbl="vennNode1" presStyleIdx="0" presStyleCnt="5"/>
      <dgm:spPr/>
      <dgm:t>
        <a:bodyPr/>
        <a:lstStyle/>
        <a:p>
          <a:endParaRPr lang="kk-KZ"/>
        </a:p>
      </dgm:t>
    </dgm:pt>
    <dgm:pt modelId="{EB77D1CC-F613-4FDD-A1B2-DDB84C0241EB}" type="pres">
      <dgm:prSet presAssocID="{84A1CF68-F631-488B-A97F-D1195F24C395}" presName="node" presStyleLbl="vennNode1" presStyleIdx="1" presStyleCnt="5" custScaleX="2096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0D1D6C-250D-41F3-A6BC-FEA8D1EA8AC5}" type="pres">
      <dgm:prSet presAssocID="{6CD4BFEE-577E-40B0-8632-66F7E424DC70}" presName="node" presStyleLbl="vennNode1" presStyleIdx="2" presStyleCnt="5" custScaleX="175504" custRadScaleRad="120481" custRadScaleInc="-1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6242E9-886F-461B-B4E7-E6CF14DF7BA8}" type="pres">
      <dgm:prSet presAssocID="{9077470A-561C-4CA7-9C25-23D04C7E6E06}" presName="node" presStyleLbl="vennNode1" presStyleIdx="3" presStyleCnt="5" custScaleX="2096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B391C6-5A01-46BF-AED6-46E4BD0CCAB9}" type="pres">
      <dgm:prSet presAssocID="{0EEBAA7C-E998-4908-A8C1-B6FF4B0DA1CE}" presName="node" presStyleLbl="vennNode1" presStyleIdx="4" presStyleCnt="5" custScaleX="183925" custRadScaleRad="127881" custRadScaleInc="918">
        <dgm:presLayoutVars>
          <dgm:bulletEnabled val="1"/>
        </dgm:presLayoutVars>
      </dgm:prSet>
      <dgm:spPr/>
      <dgm:t>
        <a:bodyPr/>
        <a:lstStyle/>
        <a:p>
          <a:endParaRPr lang="kk-KZ"/>
        </a:p>
      </dgm:t>
    </dgm:pt>
  </dgm:ptLst>
  <dgm:cxnLst>
    <dgm:cxn modelId="{65E05261-F123-45B0-BBFD-56CFF58ACC65}" srcId="{28AE85EB-640F-4F54-8027-442FBAA99C60}" destId="{6CD4BFEE-577E-40B0-8632-66F7E424DC70}" srcOrd="1" destOrd="0" parTransId="{C5E81EFA-2E9C-4112-8706-146ADCBC029B}" sibTransId="{D3BE7A1D-F9D1-44A3-9941-3C281DB0B68E}"/>
    <dgm:cxn modelId="{E9ECF213-9C8E-4148-B9B2-8CD8B7AF6C77}" type="presOf" srcId="{0EEBAA7C-E998-4908-A8C1-B6FF4B0DA1CE}" destId="{5BB391C6-5A01-46BF-AED6-46E4BD0CCAB9}" srcOrd="0" destOrd="0" presId="urn:microsoft.com/office/officeart/2005/8/layout/radial3"/>
    <dgm:cxn modelId="{B3A6AEF1-EC16-4EBD-829C-FF7B7975376B}" type="presOf" srcId="{05E79B3D-1412-43AB-A576-13D1C2DDC34B}" destId="{38F36718-0EC6-4F9E-BA9E-12436B4F563B}" srcOrd="0" destOrd="0" presId="urn:microsoft.com/office/officeart/2005/8/layout/radial3"/>
    <dgm:cxn modelId="{6127F045-6E8F-4B9C-9F79-A70C73829ECF}" srcId="{28AE85EB-640F-4F54-8027-442FBAA99C60}" destId="{0EEBAA7C-E998-4908-A8C1-B6FF4B0DA1CE}" srcOrd="3" destOrd="0" parTransId="{A6047CD1-3290-4B24-BBBE-FE45A90CA9BD}" sibTransId="{1573F933-5254-4C58-81AD-AC50E50A01CF}"/>
    <dgm:cxn modelId="{C0AA3708-639B-443C-9632-107E8B6F8D8A}" srcId="{05E79B3D-1412-43AB-A576-13D1C2DDC34B}" destId="{28AE85EB-640F-4F54-8027-442FBAA99C60}" srcOrd="0" destOrd="0" parTransId="{E1E476D4-62B9-4819-9538-4C66306C5360}" sibTransId="{A6A7A5A6-A146-4DFC-A87B-678E55281BFF}"/>
    <dgm:cxn modelId="{6821F6C1-CE09-410E-A7DA-AA18647C800D}" type="presOf" srcId="{84A1CF68-F631-488B-A97F-D1195F24C395}" destId="{EB77D1CC-F613-4FDD-A1B2-DDB84C0241EB}" srcOrd="0" destOrd="0" presId="urn:microsoft.com/office/officeart/2005/8/layout/radial3"/>
    <dgm:cxn modelId="{F087494E-063A-4EFE-95A2-63C1B20F4BD6}" srcId="{28AE85EB-640F-4F54-8027-442FBAA99C60}" destId="{9077470A-561C-4CA7-9C25-23D04C7E6E06}" srcOrd="2" destOrd="0" parTransId="{55CCA131-BC11-4BEF-943D-FF8D9D20BD72}" sibTransId="{330816FC-7EAC-450E-876B-AD85495AA784}"/>
    <dgm:cxn modelId="{FA7925E4-FC83-4677-AB26-959CD80E3031}" type="presOf" srcId="{6CD4BFEE-577E-40B0-8632-66F7E424DC70}" destId="{6B0D1D6C-250D-41F3-A6BC-FEA8D1EA8AC5}" srcOrd="0" destOrd="0" presId="urn:microsoft.com/office/officeart/2005/8/layout/radial3"/>
    <dgm:cxn modelId="{48F19E77-11C1-4DFC-9B76-2445F874E4E5}" srcId="{28AE85EB-640F-4F54-8027-442FBAA99C60}" destId="{84A1CF68-F631-488B-A97F-D1195F24C395}" srcOrd="0" destOrd="0" parTransId="{13F72911-F9F3-4FB0-AB44-C2D849DAC1FA}" sibTransId="{49D7199E-EA2D-48A2-AA80-D8D4AE6C3007}"/>
    <dgm:cxn modelId="{27A72A7A-5D2D-46C2-9590-4CA63C34D689}" type="presOf" srcId="{28AE85EB-640F-4F54-8027-442FBAA99C60}" destId="{2A82604B-2DE4-4C4C-9AF1-6E0ED64C9AA2}" srcOrd="0" destOrd="0" presId="urn:microsoft.com/office/officeart/2005/8/layout/radial3"/>
    <dgm:cxn modelId="{5AD53BA6-5E95-484C-97C4-BF2E5BCB3BD9}" type="presOf" srcId="{9077470A-561C-4CA7-9C25-23D04C7E6E06}" destId="{776242E9-886F-461B-B4E7-E6CF14DF7BA8}" srcOrd="0" destOrd="0" presId="urn:microsoft.com/office/officeart/2005/8/layout/radial3"/>
    <dgm:cxn modelId="{EC6737C8-32E3-4EDA-ADAF-E2F4B53DF3C5}" type="presParOf" srcId="{38F36718-0EC6-4F9E-BA9E-12436B4F563B}" destId="{A5983144-F914-4891-A4CB-90FAD065B160}" srcOrd="0" destOrd="0" presId="urn:microsoft.com/office/officeart/2005/8/layout/radial3"/>
    <dgm:cxn modelId="{E2BAAE0F-EE9F-440B-98EF-3FF63DF408E0}" type="presParOf" srcId="{A5983144-F914-4891-A4CB-90FAD065B160}" destId="{2A82604B-2DE4-4C4C-9AF1-6E0ED64C9AA2}" srcOrd="0" destOrd="0" presId="urn:microsoft.com/office/officeart/2005/8/layout/radial3"/>
    <dgm:cxn modelId="{05D9AF27-FBA9-4EA7-8A38-EBF99B5C7D28}" type="presParOf" srcId="{A5983144-F914-4891-A4CB-90FAD065B160}" destId="{EB77D1CC-F613-4FDD-A1B2-DDB84C0241EB}" srcOrd="1" destOrd="0" presId="urn:microsoft.com/office/officeart/2005/8/layout/radial3"/>
    <dgm:cxn modelId="{575622B3-1714-4722-8DAF-0753A4044BB1}" type="presParOf" srcId="{A5983144-F914-4891-A4CB-90FAD065B160}" destId="{6B0D1D6C-250D-41F3-A6BC-FEA8D1EA8AC5}" srcOrd="2" destOrd="0" presId="urn:microsoft.com/office/officeart/2005/8/layout/radial3"/>
    <dgm:cxn modelId="{E5FEA0F5-55CD-4812-A502-82ACB114008B}" type="presParOf" srcId="{A5983144-F914-4891-A4CB-90FAD065B160}" destId="{776242E9-886F-461B-B4E7-E6CF14DF7BA8}" srcOrd="3" destOrd="0" presId="urn:microsoft.com/office/officeart/2005/8/layout/radial3"/>
    <dgm:cxn modelId="{745E167C-139D-4A37-9E34-7223B12AA576}" type="presParOf" srcId="{A5983144-F914-4891-A4CB-90FAD065B160}" destId="{5BB391C6-5A01-46BF-AED6-46E4BD0CCAB9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4B0FBA5-5458-430C-BD3B-41D36A4E646A}" type="doc">
      <dgm:prSet loTypeId="urn:microsoft.com/office/officeart/2005/8/layout/cycle6" loCatId="cycle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kk-KZ"/>
        </a:p>
      </dgm:t>
    </dgm:pt>
    <dgm:pt modelId="{DF05D447-2E91-4A4A-A7FA-1C9F86EC72DE}">
      <dgm:prSet/>
      <dgm:spPr/>
      <dgm:t>
        <a:bodyPr/>
        <a:lstStyle/>
        <a:p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Пікірталастар</a:t>
          </a:r>
          <a:endParaRPr lang="ru-RU" b="0" i="0" dirty="0">
            <a:latin typeface="Times New Roman" pitchFamily="18" charset="0"/>
            <a:cs typeface="Times New Roman" pitchFamily="18" charset="0"/>
          </a:endParaRPr>
        </a:p>
      </dgm:t>
    </dgm:pt>
    <dgm:pt modelId="{E19F044B-5AE6-46C2-9EC4-FD5020AFA4CF}" type="sibTrans" cxnId="{088ADB25-FCF6-4409-983F-B66B9BBEBF16}">
      <dgm:prSet/>
      <dgm:spPr/>
      <dgm:t>
        <a:bodyPr/>
        <a:lstStyle/>
        <a:p>
          <a:endParaRPr lang="kk-KZ"/>
        </a:p>
      </dgm:t>
    </dgm:pt>
    <dgm:pt modelId="{0EEE1ED1-5740-4C11-A55D-1F9CA27A603E}" type="parTrans" cxnId="{088ADB25-FCF6-4409-983F-B66B9BBEBF16}">
      <dgm:prSet/>
      <dgm:spPr/>
      <dgm:t>
        <a:bodyPr/>
        <a:lstStyle/>
        <a:p>
          <a:endParaRPr lang="kk-KZ"/>
        </a:p>
      </dgm:t>
    </dgm:pt>
    <dgm:pt modelId="{CF305213-F0D3-4EB6-A8B3-AF9DED515B0B}">
      <dgm:prSet/>
      <dgm:spPr/>
      <dgm:t>
        <a:bodyPr/>
        <a:lstStyle/>
        <a:p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Коммуникативтік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ойындар</a:t>
          </a:r>
          <a:endParaRPr lang="ru-RU" b="0" i="0" dirty="0">
            <a:latin typeface="Times New Roman" pitchFamily="18" charset="0"/>
            <a:cs typeface="Times New Roman" pitchFamily="18" charset="0"/>
          </a:endParaRPr>
        </a:p>
      </dgm:t>
    </dgm:pt>
    <dgm:pt modelId="{0DDE2D2F-3A97-48C2-962A-74202A18C671}" type="sibTrans" cxnId="{F99BE11A-341C-4D2C-8514-538D4CDF9247}">
      <dgm:prSet/>
      <dgm:spPr/>
      <dgm:t>
        <a:bodyPr/>
        <a:lstStyle/>
        <a:p>
          <a:endParaRPr lang="kk-KZ"/>
        </a:p>
      </dgm:t>
    </dgm:pt>
    <dgm:pt modelId="{B25D4F46-4EB7-42CE-B9A3-5BF343D4304B}" type="parTrans" cxnId="{F99BE11A-341C-4D2C-8514-538D4CDF9247}">
      <dgm:prSet/>
      <dgm:spPr/>
      <dgm:t>
        <a:bodyPr/>
        <a:lstStyle/>
        <a:p>
          <a:endParaRPr lang="kk-KZ"/>
        </a:p>
      </dgm:t>
    </dgm:pt>
    <dgm:pt modelId="{6D56330E-745E-4CA6-98B7-A4A7A15371AD}">
      <dgm:prSet/>
      <dgm:spPr/>
      <dgm:t>
        <a:bodyPr/>
        <a:lstStyle/>
        <a:p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Танымдық ойындар</a:t>
          </a:r>
          <a:endParaRPr lang="ru-RU" b="0" i="0" dirty="0">
            <a:latin typeface="Times New Roman" pitchFamily="18" charset="0"/>
            <a:cs typeface="Times New Roman" pitchFamily="18" charset="0"/>
          </a:endParaRPr>
        </a:p>
      </dgm:t>
    </dgm:pt>
    <dgm:pt modelId="{C48B12CD-C977-4C9A-98B8-FC5036B2739F}" type="sibTrans" cxnId="{C5246229-8B5B-4E33-A5A5-6A4C4C865892}">
      <dgm:prSet/>
      <dgm:spPr/>
      <dgm:t>
        <a:bodyPr/>
        <a:lstStyle/>
        <a:p>
          <a:endParaRPr lang="kk-KZ"/>
        </a:p>
      </dgm:t>
    </dgm:pt>
    <dgm:pt modelId="{FA54B5A7-EB06-4395-A70C-2E6F7711B21B}" type="parTrans" cxnId="{C5246229-8B5B-4E33-A5A5-6A4C4C865892}">
      <dgm:prSet/>
      <dgm:spPr/>
      <dgm:t>
        <a:bodyPr/>
        <a:lstStyle/>
        <a:p>
          <a:endParaRPr lang="kk-KZ"/>
        </a:p>
      </dgm:t>
    </dgm:pt>
    <dgm:pt modelId="{F4E4AFB8-5380-46AB-B818-0AD9D018BDA0}">
      <dgm:prSet/>
      <dgm:spPr/>
      <dgm:t>
        <a:bodyPr/>
        <a:lstStyle/>
        <a:p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Түрлі 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– </a:t>
          </a:r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түсті құммен сурет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 салу</a:t>
          </a:r>
          <a:endParaRPr lang="ru-RU" b="0" i="0" dirty="0">
            <a:latin typeface="Times New Roman" pitchFamily="18" charset="0"/>
            <a:cs typeface="Times New Roman" pitchFamily="18" charset="0"/>
          </a:endParaRPr>
        </a:p>
      </dgm:t>
    </dgm:pt>
    <dgm:pt modelId="{86070055-CB41-4959-8665-27DD38B9948C}" type="sibTrans" cxnId="{B727DBA3-CC5D-480F-9FC8-FA728EC3C198}">
      <dgm:prSet/>
      <dgm:spPr/>
      <dgm:t>
        <a:bodyPr/>
        <a:lstStyle/>
        <a:p>
          <a:endParaRPr lang="kk-KZ"/>
        </a:p>
      </dgm:t>
    </dgm:pt>
    <dgm:pt modelId="{3FC4E42B-016E-422C-AEB8-98F3F94463C2}" type="parTrans" cxnId="{B727DBA3-CC5D-480F-9FC8-FA728EC3C198}">
      <dgm:prSet/>
      <dgm:spPr/>
      <dgm:t>
        <a:bodyPr/>
        <a:lstStyle/>
        <a:p>
          <a:endParaRPr lang="kk-KZ"/>
        </a:p>
      </dgm:t>
    </dgm:pt>
    <dgm:pt modelId="{39E3F39F-8C50-49C6-868E-44BBDDAE36CF}">
      <dgm:prSet/>
      <dgm:spPr/>
      <dgm:t>
        <a:bodyPr/>
        <a:lstStyle/>
        <a:p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Әңгімелесу</a:t>
          </a:r>
          <a:endParaRPr lang="ru-RU" b="0" i="0" dirty="0">
            <a:latin typeface="Times New Roman" pitchFamily="18" charset="0"/>
            <a:cs typeface="Times New Roman" pitchFamily="18" charset="0"/>
          </a:endParaRPr>
        </a:p>
      </dgm:t>
    </dgm:pt>
    <dgm:pt modelId="{6E50A941-B89D-46D7-9118-3A8734F35F3A}" type="sibTrans" cxnId="{AEA85206-2766-41F9-9CD0-951404ACD6CD}">
      <dgm:prSet/>
      <dgm:spPr/>
      <dgm:t>
        <a:bodyPr/>
        <a:lstStyle/>
        <a:p>
          <a:endParaRPr lang="kk-KZ"/>
        </a:p>
      </dgm:t>
    </dgm:pt>
    <dgm:pt modelId="{CA5C188E-468C-4683-A36E-107953A600A4}" type="parTrans" cxnId="{AEA85206-2766-41F9-9CD0-951404ACD6CD}">
      <dgm:prSet/>
      <dgm:spPr/>
      <dgm:t>
        <a:bodyPr/>
        <a:lstStyle/>
        <a:p>
          <a:endParaRPr lang="kk-KZ"/>
        </a:p>
      </dgm:t>
    </dgm:pt>
    <dgm:pt modelId="{A5B0FE82-3AA1-41D0-8FA8-98CF98402C08}" type="pres">
      <dgm:prSet presAssocID="{F4B0FBA5-5458-430C-BD3B-41D36A4E646A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B766BA0-CF11-4F51-9C7C-B43EB62A11E1}" type="pres">
      <dgm:prSet presAssocID="{39E3F39F-8C50-49C6-868E-44BBDDAE36CF}" presName="node" presStyleLbl="node1" presStyleIdx="0" presStyleCnt="5" custScaleX="129396">
        <dgm:presLayoutVars>
          <dgm:bulletEnabled val="1"/>
        </dgm:presLayoutVars>
      </dgm:prSet>
      <dgm:spPr/>
      <dgm:t>
        <a:bodyPr/>
        <a:lstStyle/>
        <a:p>
          <a:endParaRPr lang="kk-KZ"/>
        </a:p>
      </dgm:t>
    </dgm:pt>
    <dgm:pt modelId="{C96BD5E1-AA31-492C-8026-3C8A013A6CF5}" type="pres">
      <dgm:prSet presAssocID="{39E3F39F-8C50-49C6-868E-44BBDDAE36CF}" presName="spNode" presStyleCnt="0"/>
      <dgm:spPr/>
    </dgm:pt>
    <dgm:pt modelId="{145852FD-6E98-4E3F-B297-114B59D6D2BE}" type="pres">
      <dgm:prSet presAssocID="{6E50A941-B89D-46D7-9118-3A8734F35F3A}" presName="sibTrans" presStyleLbl="sibTrans1D1" presStyleIdx="0" presStyleCnt="5"/>
      <dgm:spPr/>
      <dgm:t>
        <a:bodyPr/>
        <a:lstStyle/>
        <a:p>
          <a:endParaRPr lang="ru-RU"/>
        </a:p>
      </dgm:t>
    </dgm:pt>
    <dgm:pt modelId="{1E7CC1E6-C089-468A-97DD-4BF33A4DC40F}" type="pres">
      <dgm:prSet presAssocID="{F4E4AFB8-5380-46AB-B818-0AD9D018BDA0}" presName="node" presStyleLbl="node1" presStyleIdx="1" presStyleCnt="5" custScaleX="127362">
        <dgm:presLayoutVars>
          <dgm:bulletEnabled val="1"/>
        </dgm:presLayoutVars>
      </dgm:prSet>
      <dgm:spPr/>
      <dgm:t>
        <a:bodyPr/>
        <a:lstStyle/>
        <a:p>
          <a:endParaRPr lang="kk-KZ"/>
        </a:p>
      </dgm:t>
    </dgm:pt>
    <dgm:pt modelId="{7A4A616E-0547-4E42-81FA-530F65DB87DB}" type="pres">
      <dgm:prSet presAssocID="{F4E4AFB8-5380-46AB-B818-0AD9D018BDA0}" presName="spNode" presStyleCnt="0"/>
      <dgm:spPr/>
    </dgm:pt>
    <dgm:pt modelId="{450822B1-A1C9-4907-B625-5701694C90D2}" type="pres">
      <dgm:prSet presAssocID="{86070055-CB41-4959-8665-27DD38B9948C}" presName="sibTrans" presStyleLbl="sibTrans1D1" presStyleIdx="1" presStyleCnt="5"/>
      <dgm:spPr/>
      <dgm:t>
        <a:bodyPr/>
        <a:lstStyle/>
        <a:p>
          <a:endParaRPr lang="ru-RU"/>
        </a:p>
      </dgm:t>
    </dgm:pt>
    <dgm:pt modelId="{74FC590C-59C9-4EEA-801C-8B274C13F02A}" type="pres">
      <dgm:prSet presAssocID="{6D56330E-745E-4CA6-98B7-A4A7A15371AD}" presName="node" presStyleLbl="node1" presStyleIdx="2" presStyleCnt="5" custScaleX="121844">
        <dgm:presLayoutVars>
          <dgm:bulletEnabled val="1"/>
        </dgm:presLayoutVars>
      </dgm:prSet>
      <dgm:spPr/>
      <dgm:t>
        <a:bodyPr/>
        <a:lstStyle/>
        <a:p>
          <a:endParaRPr lang="kk-KZ"/>
        </a:p>
      </dgm:t>
    </dgm:pt>
    <dgm:pt modelId="{6863F1C1-5F77-4F0A-A2A6-C25405EA2B02}" type="pres">
      <dgm:prSet presAssocID="{6D56330E-745E-4CA6-98B7-A4A7A15371AD}" presName="spNode" presStyleCnt="0"/>
      <dgm:spPr/>
    </dgm:pt>
    <dgm:pt modelId="{3E0E1F2A-52C1-430C-A86F-29F6750B79D1}" type="pres">
      <dgm:prSet presAssocID="{C48B12CD-C977-4C9A-98B8-FC5036B2739F}" presName="sibTrans" presStyleLbl="sibTrans1D1" presStyleIdx="2" presStyleCnt="5"/>
      <dgm:spPr/>
      <dgm:t>
        <a:bodyPr/>
        <a:lstStyle/>
        <a:p>
          <a:endParaRPr lang="ru-RU"/>
        </a:p>
      </dgm:t>
    </dgm:pt>
    <dgm:pt modelId="{F48443F4-0DE5-46FA-A57F-8C56D8A36137}" type="pres">
      <dgm:prSet presAssocID="{CF305213-F0D3-4EB6-A8B3-AF9DED515B0B}" presName="node" presStyleLbl="node1" presStyleIdx="3" presStyleCnt="5" custScaleX="126193">
        <dgm:presLayoutVars>
          <dgm:bulletEnabled val="1"/>
        </dgm:presLayoutVars>
      </dgm:prSet>
      <dgm:spPr/>
      <dgm:t>
        <a:bodyPr/>
        <a:lstStyle/>
        <a:p>
          <a:endParaRPr lang="kk-KZ"/>
        </a:p>
      </dgm:t>
    </dgm:pt>
    <dgm:pt modelId="{2708B8D4-2B0D-40D5-8BC0-A707FF36B001}" type="pres">
      <dgm:prSet presAssocID="{CF305213-F0D3-4EB6-A8B3-AF9DED515B0B}" presName="spNode" presStyleCnt="0"/>
      <dgm:spPr/>
    </dgm:pt>
    <dgm:pt modelId="{74B7F39B-7A43-4134-BBD1-D12B4312318A}" type="pres">
      <dgm:prSet presAssocID="{0DDE2D2F-3A97-48C2-962A-74202A18C671}" presName="sibTrans" presStyleLbl="sibTrans1D1" presStyleIdx="3" presStyleCnt="5"/>
      <dgm:spPr/>
      <dgm:t>
        <a:bodyPr/>
        <a:lstStyle/>
        <a:p>
          <a:endParaRPr lang="ru-RU"/>
        </a:p>
      </dgm:t>
    </dgm:pt>
    <dgm:pt modelId="{6D0F29C4-D236-4D51-BEAC-7EFCAEC3BF8F}" type="pres">
      <dgm:prSet presAssocID="{DF05D447-2E91-4A4A-A7FA-1C9F86EC72DE}" presName="node" presStyleLbl="node1" presStyleIdx="4" presStyleCnt="5" custScaleX="131122">
        <dgm:presLayoutVars>
          <dgm:bulletEnabled val="1"/>
        </dgm:presLayoutVars>
      </dgm:prSet>
      <dgm:spPr/>
      <dgm:t>
        <a:bodyPr/>
        <a:lstStyle/>
        <a:p>
          <a:endParaRPr lang="kk-KZ"/>
        </a:p>
      </dgm:t>
    </dgm:pt>
    <dgm:pt modelId="{FF87291F-4AAB-412C-8259-617206B0F605}" type="pres">
      <dgm:prSet presAssocID="{DF05D447-2E91-4A4A-A7FA-1C9F86EC72DE}" presName="spNode" presStyleCnt="0"/>
      <dgm:spPr/>
    </dgm:pt>
    <dgm:pt modelId="{25AEA634-BA1E-4E98-8ED3-5F0445661767}" type="pres">
      <dgm:prSet presAssocID="{E19F044B-5AE6-46C2-9EC4-FD5020AFA4CF}" presName="sibTrans" presStyleLbl="sibTrans1D1" presStyleIdx="4" presStyleCnt="5"/>
      <dgm:spPr/>
      <dgm:t>
        <a:bodyPr/>
        <a:lstStyle/>
        <a:p>
          <a:endParaRPr lang="ru-RU"/>
        </a:p>
      </dgm:t>
    </dgm:pt>
  </dgm:ptLst>
  <dgm:cxnLst>
    <dgm:cxn modelId="{5214882B-3420-4C4E-B040-7F6DE3E13F3B}" type="presOf" srcId="{39E3F39F-8C50-49C6-868E-44BBDDAE36CF}" destId="{EB766BA0-CF11-4F51-9C7C-B43EB62A11E1}" srcOrd="0" destOrd="0" presId="urn:microsoft.com/office/officeart/2005/8/layout/cycle6"/>
    <dgm:cxn modelId="{088ADB25-FCF6-4409-983F-B66B9BBEBF16}" srcId="{F4B0FBA5-5458-430C-BD3B-41D36A4E646A}" destId="{DF05D447-2E91-4A4A-A7FA-1C9F86EC72DE}" srcOrd="4" destOrd="0" parTransId="{0EEE1ED1-5740-4C11-A55D-1F9CA27A603E}" sibTransId="{E19F044B-5AE6-46C2-9EC4-FD5020AFA4CF}"/>
    <dgm:cxn modelId="{9E4BEB5F-2BAB-4910-8164-F68BD07223FC}" type="presOf" srcId="{0DDE2D2F-3A97-48C2-962A-74202A18C671}" destId="{74B7F39B-7A43-4134-BBD1-D12B4312318A}" srcOrd="0" destOrd="0" presId="urn:microsoft.com/office/officeart/2005/8/layout/cycle6"/>
    <dgm:cxn modelId="{1DA56C5F-D828-482B-A1BC-6A32A023AA95}" type="presOf" srcId="{E19F044B-5AE6-46C2-9EC4-FD5020AFA4CF}" destId="{25AEA634-BA1E-4E98-8ED3-5F0445661767}" srcOrd="0" destOrd="0" presId="urn:microsoft.com/office/officeart/2005/8/layout/cycle6"/>
    <dgm:cxn modelId="{9D23EA73-7838-410D-83DB-FBFEABF23902}" type="presOf" srcId="{F4E4AFB8-5380-46AB-B818-0AD9D018BDA0}" destId="{1E7CC1E6-C089-468A-97DD-4BF33A4DC40F}" srcOrd="0" destOrd="0" presId="urn:microsoft.com/office/officeart/2005/8/layout/cycle6"/>
    <dgm:cxn modelId="{6CD947C5-F680-4BD3-9F2E-E3F29BD0FD76}" type="presOf" srcId="{6E50A941-B89D-46D7-9118-3A8734F35F3A}" destId="{145852FD-6E98-4E3F-B297-114B59D6D2BE}" srcOrd="0" destOrd="0" presId="urn:microsoft.com/office/officeart/2005/8/layout/cycle6"/>
    <dgm:cxn modelId="{C5246229-8B5B-4E33-A5A5-6A4C4C865892}" srcId="{F4B0FBA5-5458-430C-BD3B-41D36A4E646A}" destId="{6D56330E-745E-4CA6-98B7-A4A7A15371AD}" srcOrd="2" destOrd="0" parTransId="{FA54B5A7-EB06-4395-A70C-2E6F7711B21B}" sibTransId="{C48B12CD-C977-4C9A-98B8-FC5036B2739F}"/>
    <dgm:cxn modelId="{2A856AD1-148E-4B6C-95EF-8A6FA5617641}" type="presOf" srcId="{C48B12CD-C977-4C9A-98B8-FC5036B2739F}" destId="{3E0E1F2A-52C1-430C-A86F-29F6750B79D1}" srcOrd="0" destOrd="0" presId="urn:microsoft.com/office/officeart/2005/8/layout/cycle6"/>
    <dgm:cxn modelId="{123978DE-A4C9-4E93-9796-140761D01100}" type="presOf" srcId="{DF05D447-2E91-4A4A-A7FA-1C9F86EC72DE}" destId="{6D0F29C4-D236-4D51-BEAC-7EFCAEC3BF8F}" srcOrd="0" destOrd="0" presId="urn:microsoft.com/office/officeart/2005/8/layout/cycle6"/>
    <dgm:cxn modelId="{F99BE11A-341C-4D2C-8514-538D4CDF9247}" srcId="{F4B0FBA5-5458-430C-BD3B-41D36A4E646A}" destId="{CF305213-F0D3-4EB6-A8B3-AF9DED515B0B}" srcOrd="3" destOrd="0" parTransId="{B25D4F46-4EB7-42CE-B9A3-5BF343D4304B}" sibTransId="{0DDE2D2F-3A97-48C2-962A-74202A18C671}"/>
    <dgm:cxn modelId="{F5ECC046-8A0E-43D7-AE45-3ED09E9C4FE8}" type="presOf" srcId="{6D56330E-745E-4CA6-98B7-A4A7A15371AD}" destId="{74FC590C-59C9-4EEA-801C-8B274C13F02A}" srcOrd="0" destOrd="0" presId="urn:microsoft.com/office/officeart/2005/8/layout/cycle6"/>
    <dgm:cxn modelId="{E575E24F-91C4-40A1-95A0-DE4A96BAC1BA}" type="presOf" srcId="{F4B0FBA5-5458-430C-BD3B-41D36A4E646A}" destId="{A5B0FE82-3AA1-41D0-8FA8-98CF98402C08}" srcOrd="0" destOrd="0" presId="urn:microsoft.com/office/officeart/2005/8/layout/cycle6"/>
    <dgm:cxn modelId="{4D84B358-84E5-480B-849F-E3782BA563A7}" type="presOf" srcId="{CF305213-F0D3-4EB6-A8B3-AF9DED515B0B}" destId="{F48443F4-0DE5-46FA-A57F-8C56D8A36137}" srcOrd="0" destOrd="0" presId="urn:microsoft.com/office/officeart/2005/8/layout/cycle6"/>
    <dgm:cxn modelId="{AEA85206-2766-41F9-9CD0-951404ACD6CD}" srcId="{F4B0FBA5-5458-430C-BD3B-41D36A4E646A}" destId="{39E3F39F-8C50-49C6-868E-44BBDDAE36CF}" srcOrd="0" destOrd="0" parTransId="{CA5C188E-468C-4683-A36E-107953A600A4}" sibTransId="{6E50A941-B89D-46D7-9118-3A8734F35F3A}"/>
    <dgm:cxn modelId="{109374C3-6004-408F-8182-AB161D94D8FF}" type="presOf" srcId="{86070055-CB41-4959-8665-27DD38B9948C}" destId="{450822B1-A1C9-4907-B625-5701694C90D2}" srcOrd="0" destOrd="0" presId="urn:microsoft.com/office/officeart/2005/8/layout/cycle6"/>
    <dgm:cxn modelId="{B727DBA3-CC5D-480F-9FC8-FA728EC3C198}" srcId="{F4B0FBA5-5458-430C-BD3B-41D36A4E646A}" destId="{F4E4AFB8-5380-46AB-B818-0AD9D018BDA0}" srcOrd="1" destOrd="0" parTransId="{3FC4E42B-016E-422C-AEB8-98F3F94463C2}" sibTransId="{86070055-CB41-4959-8665-27DD38B9948C}"/>
    <dgm:cxn modelId="{FA33457F-7381-4CBD-912C-F0BD193D07C1}" type="presParOf" srcId="{A5B0FE82-3AA1-41D0-8FA8-98CF98402C08}" destId="{EB766BA0-CF11-4F51-9C7C-B43EB62A11E1}" srcOrd="0" destOrd="0" presId="urn:microsoft.com/office/officeart/2005/8/layout/cycle6"/>
    <dgm:cxn modelId="{0D06A6A6-69B9-4718-8889-0FEE3783CFA1}" type="presParOf" srcId="{A5B0FE82-3AA1-41D0-8FA8-98CF98402C08}" destId="{C96BD5E1-AA31-492C-8026-3C8A013A6CF5}" srcOrd="1" destOrd="0" presId="urn:microsoft.com/office/officeart/2005/8/layout/cycle6"/>
    <dgm:cxn modelId="{1C1F12D7-B9BF-4724-B9A4-61EF940AC61A}" type="presParOf" srcId="{A5B0FE82-3AA1-41D0-8FA8-98CF98402C08}" destId="{145852FD-6E98-4E3F-B297-114B59D6D2BE}" srcOrd="2" destOrd="0" presId="urn:microsoft.com/office/officeart/2005/8/layout/cycle6"/>
    <dgm:cxn modelId="{46533B71-703A-4F54-A50E-DAAFE4198EAB}" type="presParOf" srcId="{A5B0FE82-3AA1-41D0-8FA8-98CF98402C08}" destId="{1E7CC1E6-C089-468A-97DD-4BF33A4DC40F}" srcOrd="3" destOrd="0" presId="urn:microsoft.com/office/officeart/2005/8/layout/cycle6"/>
    <dgm:cxn modelId="{EAF140B4-218C-4E26-A832-21C95FDDE13F}" type="presParOf" srcId="{A5B0FE82-3AA1-41D0-8FA8-98CF98402C08}" destId="{7A4A616E-0547-4E42-81FA-530F65DB87DB}" srcOrd="4" destOrd="0" presId="urn:microsoft.com/office/officeart/2005/8/layout/cycle6"/>
    <dgm:cxn modelId="{64428216-AF0A-416E-A557-E9088652135B}" type="presParOf" srcId="{A5B0FE82-3AA1-41D0-8FA8-98CF98402C08}" destId="{450822B1-A1C9-4907-B625-5701694C90D2}" srcOrd="5" destOrd="0" presId="urn:microsoft.com/office/officeart/2005/8/layout/cycle6"/>
    <dgm:cxn modelId="{0C917493-C3F1-4FB6-ADBA-673B24A89797}" type="presParOf" srcId="{A5B0FE82-3AA1-41D0-8FA8-98CF98402C08}" destId="{74FC590C-59C9-4EEA-801C-8B274C13F02A}" srcOrd="6" destOrd="0" presId="urn:microsoft.com/office/officeart/2005/8/layout/cycle6"/>
    <dgm:cxn modelId="{EEF2189A-7887-4E00-B462-58D9F3288122}" type="presParOf" srcId="{A5B0FE82-3AA1-41D0-8FA8-98CF98402C08}" destId="{6863F1C1-5F77-4F0A-A2A6-C25405EA2B02}" srcOrd="7" destOrd="0" presId="urn:microsoft.com/office/officeart/2005/8/layout/cycle6"/>
    <dgm:cxn modelId="{8DFD438B-C85F-4972-835F-92AA45CC0CEE}" type="presParOf" srcId="{A5B0FE82-3AA1-41D0-8FA8-98CF98402C08}" destId="{3E0E1F2A-52C1-430C-A86F-29F6750B79D1}" srcOrd="8" destOrd="0" presId="urn:microsoft.com/office/officeart/2005/8/layout/cycle6"/>
    <dgm:cxn modelId="{70F027B5-248C-492A-8580-88BAD8EDB3CC}" type="presParOf" srcId="{A5B0FE82-3AA1-41D0-8FA8-98CF98402C08}" destId="{F48443F4-0DE5-46FA-A57F-8C56D8A36137}" srcOrd="9" destOrd="0" presId="urn:microsoft.com/office/officeart/2005/8/layout/cycle6"/>
    <dgm:cxn modelId="{74E92D35-D115-457C-866A-A12D1EEBFA3F}" type="presParOf" srcId="{A5B0FE82-3AA1-41D0-8FA8-98CF98402C08}" destId="{2708B8D4-2B0D-40D5-8BC0-A707FF36B001}" srcOrd="10" destOrd="0" presId="urn:microsoft.com/office/officeart/2005/8/layout/cycle6"/>
    <dgm:cxn modelId="{EE9CCF6D-85EE-47EF-AFD2-734FAE4E5FA6}" type="presParOf" srcId="{A5B0FE82-3AA1-41D0-8FA8-98CF98402C08}" destId="{74B7F39B-7A43-4134-BBD1-D12B4312318A}" srcOrd="11" destOrd="0" presId="urn:microsoft.com/office/officeart/2005/8/layout/cycle6"/>
    <dgm:cxn modelId="{D61C9123-B5DE-417D-8D87-8C99A1EF1AA7}" type="presParOf" srcId="{A5B0FE82-3AA1-41D0-8FA8-98CF98402C08}" destId="{6D0F29C4-D236-4D51-BEAC-7EFCAEC3BF8F}" srcOrd="12" destOrd="0" presId="urn:microsoft.com/office/officeart/2005/8/layout/cycle6"/>
    <dgm:cxn modelId="{E36A32BA-ECB5-4645-95F4-85A750EA5FE3}" type="presParOf" srcId="{A5B0FE82-3AA1-41D0-8FA8-98CF98402C08}" destId="{FF87291F-4AAB-412C-8259-617206B0F605}" srcOrd="13" destOrd="0" presId="urn:microsoft.com/office/officeart/2005/8/layout/cycle6"/>
    <dgm:cxn modelId="{6E3D8287-58DF-4336-8273-BD65D0DF17B1}" type="presParOf" srcId="{A5B0FE82-3AA1-41D0-8FA8-98CF98402C08}" destId="{25AEA634-BA1E-4E98-8ED3-5F0445661767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5960DDF-5AC6-425B-8AFC-3D4F8826278C}" type="doc">
      <dgm:prSet loTypeId="urn:microsoft.com/office/officeart/2005/8/layout/vProcess5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kk-KZ"/>
        </a:p>
      </dgm:t>
    </dgm:pt>
    <dgm:pt modelId="{EE518B39-ADD4-48A4-9A69-5F4559B6FD1A}">
      <dgm:prSet/>
      <dgm:spPr/>
      <dgm:t>
        <a:bodyPr/>
        <a:lstStyle/>
        <a:p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Шығармашылық белсенділікті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таныта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отырып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бала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өзін ыңғайлы әрі қорғалған күйде сезініп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табиғи ынталандыратын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орта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жасау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b="0" i="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E4B8275-CF99-4C37-A2B0-55A71F7F8A43}" type="parTrans" cxnId="{5B65FAF3-F279-46A1-98A9-B99624CB8913}">
      <dgm:prSet/>
      <dgm:spPr/>
      <dgm:t>
        <a:bodyPr/>
        <a:lstStyle/>
        <a:p>
          <a:endParaRPr lang="kk-KZ"/>
        </a:p>
      </dgm:t>
    </dgm:pt>
    <dgm:pt modelId="{768CD609-438C-4905-8C04-807471E194A2}" type="sibTrans" cxnId="{5B65FAF3-F279-46A1-98A9-B99624CB8913}">
      <dgm:prSet/>
      <dgm:spPr/>
      <dgm:t>
        <a:bodyPr/>
        <a:lstStyle/>
        <a:p>
          <a:endParaRPr lang="kk-KZ"/>
        </a:p>
      </dgm:t>
    </dgm:pt>
    <dgm:pt modelId="{70CEBD52-2E23-45A0-90D6-2599263FA612}">
      <dgm:prSet/>
      <dgm:spPr/>
      <dgm:t>
        <a:bodyPr/>
        <a:lstStyle/>
        <a:p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Абстрактылы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нышандар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әріптердің сандық тиімді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және 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осы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принциптің жүзеге асырылуы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болып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жатқан оқиғаға баланың жеке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қызығушылығымен іс-әрекетіне оң мотивацияны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қалыптастыруға және күшейтуге мүмкіндік береді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b="0" i="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122887D1-6876-468D-81D5-C5D403ED409D}" type="parTrans" cxnId="{6F5160FE-CC2B-4173-8005-4954F3F9A31E}">
      <dgm:prSet/>
      <dgm:spPr/>
      <dgm:t>
        <a:bodyPr/>
        <a:lstStyle/>
        <a:p>
          <a:endParaRPr lang="kk-KZ"/>
        </a:p>
      </dgm:t>
    </dgm:pt>
    <dgm:pt modelId="{AAD0E012-E3D7-4670-8E31-39EA62BE680F}" type="sibTrans" cxnId="{6F5160FE-CC2B-4173-8005-4954F3F9A31E}">
      <dgm:prSet/>
      <dgm:spPr/>
      <dgm:t>
        <a:bodyPr/>
        <a:lstStyle/>
        <a:p>
          <a:endParaRPr lang="kk-KZ"/>
        </a:p>
      </dgm:t>
    </dgm:pt>
    <dgm:pt modelId="{CF47EAB6-7B00-49A4-8ED6-FA851C26307F}">
      <dgm:prSet/>
      <dgm:spPr/>
      <dgm:t>
        <a:bodyPr/>
        <a:lstStyle/>
        <a:p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Ертегі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ойындарының кейіпкерлерімен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бірге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әртүрлі жағдаяттарды ойнау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шынайы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бірге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тұру.</a:t>
          </a:r>
          <a:endParaRPr lang="ru-RU" b="0" i="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1A43E7D-1536-45C2-B67B-9DCF9A38AE8A}" type="parTrans" cxnId="{F6989FE2-6348-4762-934B-D5F37276406E}">
      <dgm:prSet/>
      <dgm:spPr/>
      <dgm:t>
        <a:bodyPr/>
        <a:lstStyle/>
        <a:p>
          <a:endParaRPr lang="kk-KZ"/>
        </a:p>
      </dgm:t>
    </dgm:pt>
    <dgm:pt modelId="{C0C697ED-C5E2-481C-9ED4-B8E37BAF12B8}" type="sibTrans" cxnId="{F6989FE2-6348-4762-934B-D5F37276406E}">
      <dgm:prSet/>
      <dgm:spPr/>
      <dgm:t>
        <a:bodyPr/>
        <a:lstStyle/>
        <a:p>
          <a:endParaRPr lang="kk-KZ"/>
        </a:p>
      </dgm:t>
    </dgm:pt>
    <dgm:pt modelId="{A13A95C1-BBA4-4401-B448-237DA2849ADB}">
      <dgm:prSet/>
      <dgm:spPr/>
      <dgm:t>
        <a:bodyPr/>
        <a:lstStyle/>
        <a:p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Баланың бүкіл өмірі 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–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ойын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b="0" i="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AC5D4EC-18A1-44D0-9ED1-44F8E177B608}" type="parTrans" cxnId="{EA8A6FD3-7725-4643-BA5F-302F8D8197DC}">
      <dgm:prSet/>
      <dgm:spPr/>
      <dgm:t>
        <a:bodyPr/>
        <a:lstStyle/>
        <a:p>
          <a:endParaRPr lang="kk-KZ"/>
        </a:p>
      </dgm:t>
    </dgm:pt>
    <dgm:pt modelId="{9D8B7E09-A61C-46FA-AD26-046346E97FDA}" type="sibTrans" cxnId="{EA8A6FD3-7725-4643-BA5F-302F8D8197DC}">
      <dgm:prSet/>
      <dgm:spPr/>
      <dgm:t>
        <a:bodyPr/>
        <a:lstStyle/>
        <a:p>
          <a:endParaRPr lang="kk-KZ"/>
        </a:p>
      </dgm:t>
    </dgm:pt>
    <dgm:pt modelId="{EC932A4B-46F8-4732-8AE0-556D575B4B61}" type="pres">
      <dgm:prSet presAssocID="{C5960DDF-5AC6-425B-8AFC-3D4F8826278C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E7190E3-0229-4015-AADE-EACD31AAD120}" type="pres">
      <dgm:prSet presAssocID="{C5960DDF-5AC6-425B-8AFC-3D4F8826278C}" presName="dummyMaxCanvas" presStyleCnt="0">
        <dgm:presLayoutVars/>
      </dgm:prSet>
      <dgm:spPr/>
    </dgm:pt>
    <dgm:pt modelId="{A40FD88A-D9F8-42A2-A1D1-BC4F0A181487}" type="pres">
      <dgm:prSet presAssocID="{C5960DDF-5AC6-425B-8AFC-3D4F8826278C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9A0C6C-28AE-4012-BA87-7A70E6ACA6A3}" type="pres">
      <dgm:prSet presAssocID="{C5960DDF-5AC6-425B-8AFC-3D4F8826278C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84D1DE-89CD-4EA7-8E8F-D5E5F5742BEE}" type="pres">
      <dgm:prSet presAssocID="{C5960DDF-5AC6-425B-8AFC-3D4F8826278C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1DF826-D5BD-4C05-A945-FBBF23090F10}" type="pres">
      <dgm:prSet presAssocID="{C5960DDF-5AC6-425B-8AFC-3D4F8826278C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08D861-7001-475F-B335-BB738240C1E4}" type="pres">
      <dgm:prSet presAssocID="{C5960DDF-5AC6-425B-8AFC-3D4F8826278C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6F2DAA-55B0-461F-9F7C-28D90C8FA082}" type="pres">
      <dgm:prSet presAssocID="{C5960DDF-5AC6-425B-8AFC-3D4F8826278C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402448-D277-4971-98D3-F158B1D17934}" type="pres">
      <dgm:prSet presAssocID="{C5960DDF-5AC6-425B-8AFC-3D4F8826278C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8F6B41-8E71-4864-8BF7-EF41B263676D}" type="pres">
      <dgm:prSet presAssocID="{C5960DDF-5AC6-425B-8AFC-3D4F8826278C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609019-F66D-4F50-B1D7-075886155831}" type="pres">
      <dgm:prSet presAssocID="{C5960DDF-5AC6-425B-8AFC-3D4F8826278C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07F8AA-B857-4030-AAD2-7FE50174994B}" type="pres">
      <dgm:prSet presAssocID="{C5960DDF-5AC6-425B-8AFC-3D4F8826278C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1EAC61-AC59-4B96-AE6C-0BB100D1A3A3}" type="pres">
      <dgm:prSet presAssocID="{C5960DDF-5AC6-425B-8AFC-3D4F8826278C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6989FE2-6348-4762-934B-D5F37276406E}" srcId="{C5960DDF-5AC6-425B-8AFC-3D4F8826278C}" destId="{CF47EAB6-7B00-49A4-8ED6-FA851C26307F}" srcOrd="2" destOrd="0" parTransId="{01A43E7D-1536-45C2-B67B-9DCF9A38AE8A}" sibTransId="{C0C697ED-C5E2-481C-9ED4-B8E37BAF12B8}"/>
    <dgm:cxn modelId="{1EEBBFBC-01F8-4BAF-B935-049DDF23D253}" type="presOf" srcId="{C5960DDF-5AC6-425B-8AFC-3D4F8826278C}" destId="{EC932A4B-46F8-4732-8AE0-556D575B4B61}" srcOrd="0" destOrd="0" presId="urn:microsoft.com/office/officeart/2005/8/layout/vProcess5"/>
    <dgm:cxn modelId="{EA8A6FD3-7725-4643-BA5F-302F8D8197DC}" srcId="{C5960DDF-5AC6-425B-8AFC-3D4F8826278C}" destId="{A13A95C1-BBA4-4401-B448-237DA2849ADB}" srcOrd="3" destOrd="0" parTransId="{FAC5D4EC-18A1-44D0-9ED1-44F8E177B608}" sibTransId="{9D8B7E09-A61C-46FA-AD26-046346E97FDA}"/>
    <dgm:cxn modelId="{D6D8989D-7159-4DAE-9F15-4A639588B48F}" type="presOf" srcId="{A13A95C1-BBA4-4401-B448-237DA2849ADB}" destId="{E31DF826-D5BD-4C05-A945-FBBF23090F10}" srcOrd="0" destOrd="0" presId="urn:microsoft.com/office/officeart/2005/8/layout/vProcess5"/>
    <dgm:cxn modelId="{8C142D9E-0867-4BE7-BDC4-3646B44D29FD}" type="presOf" srcId="{AAD0E012-E3D7-4670-8E31-39EA62BE680F}" destId="{F66F2DAA-55B0-461F-9F7C-28D90C8FA082}" srcOrd="0" destOrd="0" presId="urn:microsoft.com/office/officeart/2005/8/layout/vProcess5"/>
    <dgm:cxn modelId="{F07661D4-1871-449F-8EB7-DD71B1EE13F9}" type="presOf" srcId="{70CEBD52-2E23-45A0-90D6-2599263FA612}" destId="{9B9A0C6C-28AE-4012-BA87-7A70E6ACA6A3}" srcOrd="0" destOrd="0" presId="urn:microsoft.com/office/officeart/2005/8/layout/vProcess5"/>
    <dgm:cxn modelId="{0D144CF5-295B-4AE5-8B94-9C0DCC4AA463}" type="presOf" srcId="{CF47EAB6-7B00-49A4-8ED6-FA851C26307F}" destId="{E184D1DE-89CD-4EA7-8E8F-D5E5F5742BEE}" srcOrd="0" destOrd="0" presId="urn:microsoft.com/office/officeart/2005/8/layout/vProcess5"/>
    <dgm:cxn modelId="{15F57505-DFBC-47E5-8AA7-1E14926C72D3}" type="presOf" srcId="{C0C697ED-C5E2-481C-9ED4-B8E37BAF12B8}" destId="{D1402448-D277-4971-98D3-F158B1D17934}" srcOrd="0" destOrd="0" presId="urn:microsoft.com/office/officeart/2005/8/layout/vProcess5"/>
    <dgm:cxn modelId="{C5F77CA1-D21F-4C14-BCEC-9CEBF6383977}" type="presOf" srcId="{EE518B39-ADD4-48A4-9A69-5F4559B6FD1A}" destId="{A40FD88A-D9F8-42A2-A1D1-BC4F0A181487}" srcOrd="0" destOrd="0" presId="urn:microsoft.com/office/officeart/2005/8/layout/vProcess5"/>
    <dgm:cxn modelId="{6F5160FE-CC2B-4173-8005-4954F3F9A31E}" srcId="{C5960DDF-5AC6-425B-8AFC-3D4F8826278C}" destId="{70CEBD52-2E23-45A0-90D6-2599263FA612}" srcOrd="1" destOrd="0" parTransId="{122887D1-6876-468D-81D5-C5D403ED409D}" sibTransId="{AAD0E012-E3D7-4670-8E31-39EA62BE680F}"/>
    <dgm:cxn modelId="{B5571B81-2E97-4C34-A04D-F7C35F566F0E}" type="presOf" srcId="{A13A95C1-BBA4-4401-B448-237DA2849ADB}" destId="{F11EAC61-AC59-4B96-AE6C-0BB100D1A3A3}" srcOrd="1" destOrd="0" presId="urn:microsoft.com/office/officeart/2005/8/layout/vProcess5"/>
    <dgm:cxn modelId="{E1B1E8B8-3592-40B4-ABC0-596018B49FA1}" type="presOf" srcId="{EE518B39-ADD4-48A4-9A69-5F4559B6FD1A}" destId="{068F6B41-8E71-4864-8BF7-EF41B263676D}" srcOrd="1" destOrd="0" presId="urn:microsoft.com/office/officeart/2005/8/layout/vProcess5"/>
    <dgm:cxn modelId="{A905E0EE-45AF-4518-BF39-967F17C1D16D}" type="presOf" srcId="{70CEBD52-2E23-45A0-90D6-2599263FA612}" destId="{55609019-F66D-4F50-B1D7-075886155831}" srcOrd="1" destOrd="0" presId="urn:microsoft.com/office/officeart/2005/8/layout/vProcess5"/>
    <dgm:cxn modelId="{D4C9184C-C571-4627-AC19-20C647A9F3D8}" type="presOf" srcId="{768CD609-438C-4905-8C04-807471E194A2}" destId="{A408D861-7001-475F-B335-BB738240C1E4}" srcOrd="0" destOrd="0" presId="urn:microsoft.com/office/officeart/2005/8/layout/vProcess5"/>
    <dgm:cxn modelId="{5B65FAF3-F279-46A1-98A9-B99624CB8913}" srcId="{C5960DDF-5AC6-425B-8AFC-3D4F8826278C}" destId="{EE518B39-ADD4-48A4-9A69-5F4559B6FD1A}" srcOrd="0" destOrd="0" parTransId="{EE4B8275-CF99-4C37-A2B0-55A71F7F8A43}" sibTransId="{768CD609-438C-4905-8C04-807471E194A2}"/>
    <dgm:cxn modelId="{81790531-A487-48B1-863C-05FD9E3CCEC2}" type="presOf" srcId="{CF47EAB6-7B00-49A4-8ED6-FA851C26307F}" destId="{8407F8AA-B857-4030-AAD2-7FE50174994B}" srcOrd="1" destOrd="0" presId="urn:microsoft.com/office/officeart/2005/8/layout/vProcess5"/>
    <dgm:cxn modelId="{107335E2-3F83-44B5-B14A-A35F2BA04794}" type="presParOf" srcId="{EC932A4B-46F8-4732-8AE0-556D575B4B61}" destId="{0E7190E3-0229-4015-AADE-EACD31AAD120}" srcOrd="0" destOrd="0" presId="urn:microsoft.com/office/officeart/2005/8/layout/vProcess5"/>
    <dgm:cxn modelId="{E9FEC986-60CC-43FB-937D-FD4FD64A7E84}" type="presParOf" srcId="{EC932A4B-46F8-4732-8AE0-556D575B4B61}" destId="{A40FD88A-D9F8-42A2-A1D1-BC4F0A181487}" srcOrd="1" destOrd="0" presId="urn:microsoft.com/office/officeart/2005/8/layout/vProcess5"/>
    <dgm:cxn modelId="{081DB0D5-DC36-4AD0-81D3-438BAD294151}" type="presParOf" srcId="{EC932A4B-46F8-4732-8AE0-556D575B4B61}" destId="{9B9A0C6C-28AE-4012-BA87-7A70E6ACA6A3}" srcOrd="2" destOrd="0" presId="urn:microsoft.com/office/officeart/2005/8/layout/vProcess5"/>
    <dgm:cxn modelId="{AD1AB369-F1EC-4A0F-AE91-4C4BF9042EE6}" type="presParOf" srcId="{EC932A4B-46F8-4732-8AE0-556D575B4B61}" destId="{E184D1DE-89CD-4EA7-8E8F-D5E5F5742BEE}" srcOrd="3" destOrd="0" presId="urn:microsoft.com/office/officeart/2005/8/layout/vProcess5"/>
    <dgm:cxn modelId="{AA3FCADB-B3AC-491B-90C1-7EC327B08C98}" type="presParOf" srcId="{EC932A4B-46F8-4732-8AE0-556D575B4B61}" destId="{E31DF826-D5BD-4C05-A945-FBBF23090F10}" srcOrd="4" destOrd="0" presId="urn:microsoft.com/office/officeart/2005/8/layout/vProcess5"/>
    <dgm:cxn modelId="{7DB8F3B7-C607-4E90-B769-EC10240DDC76}" type="presParOf" srcId="{EC932A4B-46F8-4732-8AE0-556D575B4B61}" destId="{A408D861-7001-475F-B335-BB738240C1E4}" srcOrd="5" destOrd="0" presId="urn:microsoft.com/office/officeart/2005/8/layout/vProcess5"/>
    <dgm:cxn modelId="{A9D5AFFA-978F-491D-8234-4BFECCE3D605}" type="presParOf" srcId="{EC932A4B-46F8-4732-8AE0-556D575B4B61}" destId="{F66F2DAA-55B0-461F-9F7C-28D90C8FA082}" srcOrd="6" destOrd="0" presId="urn:microsoft.com/office/officeart/2005/8/layout/vProcess5"/>
    <dgm:cxn modelId="{54EA14E7-768A-40E2-9BD2-F5F3CE4CB02B}" type="presParOf" srcId="{EC932A4B-46F8-4732-8AE0-556D575B4B61}" destId="{D1402448-D277-4971-98D3-F158B1D17934}" srcOrd="7" destOrd="0" presId="urn:microsoft.com/office/officeart/2005/8/layout/vProcess5"/>
    <dgm:cxn modelId="{14DA2236-D6CF-4816-A540-97A8CA823A38}" type="presParOf" srcId="{EC932A4B-46F8-4732-8AE0-556D575B4B61}" destId="{068F6B41-8E71-4864-8BF7-EF41B263676D}" srcOrd="8" destOrd="0" presId="urn:microsoft.com/office/officeart/2005/8/layout/vProcess5"/>
    <dgm:cxn modelId="{093486ED-8F84-43A0-B7BA-66CA22F63183}" type="presParOf" srcId="{EC932A4B-46F8-4732-8AE0-556D575B4B61}" destId="{55609019-F66D-4F50-B1D7-075886155831}" srcOrd="9" destOrd="0" presId="urn:microsoft.com/office/officeart/2005/8/layout/vProcess5"/>
    <dgm:cxn modelId="{7AA764F7-8DFD-4548-9A0B-734C7E5F8A3A}" type="presParOf" srcId="{EC932A4B-46F8-4732-8AE0-556D575B4B61}" destId="{8407F8AA-B857-4030-AAD2-7FE50174994B}" srcOrd="10" destOrd="0" presId="urn:microsoft.com/office/officeart/2005/8/layout/vProcess5"/>
    <dgm:cxn modelId="{7A1E155A-A9EA-4EF7-B4E0-A6702C8A26B9}" type="presParOf" srcId="{EC932A4B-46F8-4732-8AE0-556D575B4B61}" destId="{F11EAC61-AC59-4B96-AE6C-0BB100D1A3A3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0DCD7BB-D18C-40DA-949B-4D5DB7A463B7}" type="doc">
      <dgm:prSet loTypeId="urn:microsoft.com/office/officeart/2005/8/layout/cycle2" loCatId="cycle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kk-KZ"/>
        </a:p>
      </dgm:t>
    </dgm:pt>
    <dgm:pt modelId="{BC6E51CE-458F-4DAA-B43E-C3E22D2CF9BE}">
      <dgm:prSet phldrT="[Текст]"/>
      <dgm:spPr/>
      <dgm:t>
        <a:bodyPr/>
        <a:lstStyle/>
        <a:p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қиял</a:t>
          </a:r>
          <a:endParaRPr lang="kk-KZ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ABAE6651-1585-4317-8C9D-28854010680E}" type="parTrans" cxnId="{79408870-3C47-4E17-A594-964898354731}">
      <dgm:prSet/>
      <dgm:spPr/>
      <dgm:t>
        <a:bodyPr/>
        <a:lstStyle/>
        <a:p>
          <a:endParaRPr lang="kk-KZ"/>
        </a:p>
      </dgm:t>
    </dgm:pt>
    <dgm:pt modelId="{C1318920-8EA5-43B2-AD6C-ABA718B17A29}" type="sibTrans" cxnId="{79408870-3C47-4E17-A594-964898354731}">
      <dgm:prSet/>
      <dgm:spPr/>
      <dgm:t>
        <a:bodyPr/>
        <a:lstStyle/>
        <a:p>
          <a:endParaRPr lang="kk-KZ"/>
        </a:p>
      </dgm:t>
    </dgm:pt>
    <dgm:pt modelId="{F3AFDA1E-59D8-4E4E-B76C-BC65D6DE43F0}">
      <dgm:prSet phldrT="[Текст]"/>
      <dgm:spPr/>
      <dgm:t>
        <a:bodyPr/>
        <a:lstStyle/>
        <a:p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көрнекі 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–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бейнелік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ойлауды</a:t>
          </a:r>
          <a:endParaRPr lang="kk-KZ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7729C2C3-0C56-4106-ADED-CFABF2401580}" type="parTrans" cxnId="{2EF340E8-B464-4811-B6D1-35D36EB56586}">
      <dgm:prSet/>
      <dgm:spPr/>
      <dgm:t>
        <a:bodyPr/>
        <a:lstStyle/>
        <a:p>
          <a:endParaRPr lang="kk-KZ"/>
        </a:p>
      </dgm:t>
    </dgm:pt>
    <dgm:pt modelId="{B08CAE7B-B03D-46EC-970F-89271FA196DB}" type="sibTrans" cxnId="{2EF340E8-B464-4811-B6D1-35D36EB56586}">
      <dgm:prSet/>
      <dgm:spPr/>
      <dgm:t>
        <a:bodyPr/>
        <a:lstStyle/>
        <a:p>
          <a:endParaRPr lang="kk-KZ"/>
        </a:p>
      </dgm:t>
    </dgm:pt>
    <dgm:pt modelId="{EE356562-F85D-41C0-9725-FAF7E7C9D228}">
      <dgm:prSet phldrT="[Текст]"/>
      <dgm:spPr/>
      <dgm:t>
        <a:bodyPr/>
        <a:lstStyle/>
        <a:p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сөздік 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–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логикалық ойлауды</a:t>
          </a:r>
          <a:endParaRPr lang="kk-KZ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46F24FF6-B66F-4D16-BB80-E33A12EC21DD}" type="parTrans" cxnId="{4F5044BD-9859-4772-B297-DE5F002661CF}">
      <dgm:prSet/>
      <dgm:spPr/>
      <dgm:t>
        <a:bodyPr/>
        <a:lstStyle/>
        <a:p>
          <a:endParaRPr lang="kk-KZ"/>
        </a:p>
      </dgm:t>
    </dgm:pt>
    <dgm:pt modelId="{A0606566-023A-41EB-9BAD-FA6243C57359}" type="sibTrans" cxnId="{4F5044BD-9859-4772-B297-DE5F002661CF}">
      <dgm:prSet/>
      <dgm:spPr/>
      <dgm:t>
        <a:bodyPr/>
        <a:lstStyle/>
        <a:p>
          <a:endParaRPr lang="kk-KZ"/>
        </a:p>
      </dgm:t>
    </dgm:pt>
    <dgm:pt modelId="{27B6B91A-5A8B-4DA4-B5DE-66F075972E6A}">
      <dgm:prSet phldrT="[Текст]"/>
      <dgm:spPr/>
      <dgm:t>
        <a:bodyPr/>
        <a:lstStyle/>
        <a:p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көрнекі іс-әрекеттік ойлауды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endParaRPr lang="kk-KZ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2C238E0D-F87D-4BFB-82F3-4EB06950F966}" type="parTrans" cxnId="{D95223C1-2DE5-4B53-BCF5-8B69C90C5DE6}">
      <dgm:prSet/>
      <dgm:spPr/>
      <dgm:t>
        <a:bodyPr/>
        <a:lstStyle/>
        <a:p>
          <a:endParaRPr lang="kk-KZ"/>
        </a:p>
      </dgm:t>
    </dgm:pt>
    <dgm:pt modelId="{2DC54C0A-34FB-42F6-989F-3B194DD90B05}" type="sibTrans" cxnId="{D95223C1-2DE5-4B53-BCF5-8B69C90C5DE6}">
      <dgm:prSet/>
      <dgm:spPr/>
      <dgm:t>
        <a:bodyPr/>
        <a:lstStyle/>
        <a:p>
          <a:endParaRPr lang="kk-KZ"/>
        </a:p>
      </dgm:t>
    </dgm:pt>
    <dgm:pt modelId="{6F0CC3E7-F950-4C22-8B33-1F631B9C988B}">
      <dgm:prSet phldrT="[Текст]"/>
      <dgm:spPr/>
      <dgm:t>
        <a:bodyPr/>
        <a:lstStyle/>
        <a:p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шығармашылық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 </a:t>
          </a:r>
          <a:endParaRPr lang="kk-KZ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1EBA0E3-EFB0-4D1D-966E-09E3D76880B6}" type="parTrans" cxnId="{841BB25D-D0CA-4AF9-8704-AC34F7E71C39}">
      <dgm:prSet/>
      <dgm:spPr/>
      <dgm:t>
        <a:bodyPr/>
        <a:lstStyle/>
        <a:p>
          <a:endParaRPr lang="kk-KZ"/>
        </a:p>
      </dgm:t>
    </dgm:pt>
    <dgm:pt modelId="{571E1C53-E7B5-4F36-AE8A-45E5A0816670}" type="sibTrans" cxnId="{841BB25D-D0CA-4AF9-8704-AC34F7E71C39}">
      <dgm:prSet/>
      <dgm:spPr/>
      <dgm:t>
        <a:bodyPr/>
        <a:lstStyle/>
        <a:p>
          <a:endParaRPr lang="kk-KZ"/>
        </a:p>
      </dgm:t>
    </dgm:pt>
    <dgm:pt modelId="{7F94F975-956C-48C2-9239-77CDE7FE3C21}">
      <dgm:prSet/>
      <dgm:spPr/>
      <dgm:t>
        <a:bodyPr/>
        <a:lstStyle/>
        <a:p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сын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тұрғысынан ойлауды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дамыта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 </a:t>
          </a:r>
          <a:endParaRPr lang="ru-RU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306A977-AB62-4658-A5E1-DBBE5A23AC55}" type="parTrans" cxnId="{F72DCAFB-A7F6-40E9-9605-841CE230F16D}">
      <dgm:prSet/>
      <dgm:spPr/>
      <dgm:t>
        <a:bodyPr/>
        <a:lstStyle/>
        <a:p>
          <a:endParaRPr lang="kk-KZ"/>
        </a:p>
      </dgm:t>
    </dgm:pt>
    <dgm:pt modelId="{481F14A4-1AB6-440E-950D-EC8089E397D4}" type="sibTrans" cxnId="{F72DCAFB-A7F6-40E9-9605-841CE230F16D}">
      <dgm:prSet/>
      <dgm:spPr/>
      <dgm:t>
        <a:bodyPr/>
        <a:lstStyle/>
        <a:p>
          <a:endParaRPr lang="kk-KZ"/>
        </a:p>
      </dgm:t>
    </dgm:pt>
    <dgm:pt modelId="{3691EB16-D3FE-4B8A-9F61-4DF9DFC6B879}" type="pres">
      <dgm:prSet presAssocID="{00DCD7BB-D18C-40DA-949B-4D5DB7A463B7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68FA1E3-74E0-4D55-89DD-18450DCE43D1}" type="pres">
      <dgm:prSet presAssocID="{BC6E51CE-458F-4DAA-B43E-C3E22D2CF9BE}" presName="node" presStyleLbl="node1" presStyleIdx="0" presStyleCnt="6" custScaleX="1881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378746-07CB-490F-83C6-BD2C912A43D3}" type="pres">
      <dgm:prSet presAssocID="{C1318920-8EA5-43B2-AD6C-ABA718B17A29}" presName="sibTrans" presStyleLbl="sibTrans2D1" presStyleIdx="0" presStyleCnt="6"/>
      <dgm:spPr/>
      <dgm:t>
        <a:bodyPr/>
        <a:lstStyle/>
        <a:p>
          <a:endParaRPr lang="ru-RU"/>
        </a:p>
      </dgm:t>
    </dgm:pt>
    <dgm:pt modelId="{E511A728-7EFF-43D4-AEE7-35521EE141F2}" type="pres">
      <dgm:prSet presAssocID="{C1318920-8EA5-43B2-AD6C-ABA718B17A29}" presName="connectorText" presStyleLbl="sibTrans2D1" presStyleIdx="0" presStyleCnt="6"/>
      <dgm:spPr/>
      <dgm:t>
        <a:bodyPr/>
        <a:lstStyle/>
        <a:p>
          <a:endParaRPr lang="ru-RU"/>
        </a:p>
      </dgm:t>
    </dgm:pt>
    <dgm:pt modelId="{5C45D358-A5A3-4D66-8498-623A6430296E}" type="pres">
      <dgm:prSet presAssocID="{F3AFDA1E-59D8-4E4E-B76C-BC65D6DE43F0}" presName="node" presStyleLbl="node1" presStyleIdx="1" presStyleCnt="6" custScaleX="223649">
        <dgm:presLayoutVars>
          <dgm:bulletEnabled val="1"/>
        </dgm:presLayoutVars>
      </dgm:prSet>
      <dgm:spPr/>
      <dgm:t>
        <a:bodyPr/>
        <a:lstStyle/>
        <a:p>
          <a:endParaRPr lang="kk-KZ"/>
        </a:p>
      </dgm:t>
    </dgm:pt>
    <dgm:pt modelId="{13DDC3F9-8FAD-4F89-BF42-570BC0C2A3ED}" type="pres">
      <dgm:prSet presAssocID="{B08CAE7B-B03D-46EC-970F-89271FA196DB}" presName="sibTrans" presStyleLbl="sibTrans2D1" presStyleIdx="1" presStyleCnt="6"/>
      <dgm:spPr/>
      <dgm:t>
        <a:bodyPr/>
        <a:lstStyle/>
        <a:p>
          <a:endParaRPr lang="ru-RU"/>
        </a:p>
      </dgm:t>
    </dgm:pt>
    <dgm:pt modelId="{6F56A8E9-88AD-43B8-9FFF-71507C480F1D}" type="pres">
      <dgm:prSet presAssocID="{B08CAE7B-B03D-46EC-970F-89271FA196DB}" presName="connectorText" presStyleLbl="sibTrans2D1" presStyleIdx="1" presStyleCnt="6"/>
      <dgm:spPr/>
      <dgm:t>
        <a:bodyPr/>
        <a:lstStyle/>
        <a:p>
          <a:endParaRPr lang="ru-RU"/>
        </a:p>
      </dgm:t>
    </dgm:pt>
    <dgm:pt modelId="{F83923FD-412B-4514-B5BC-1ADD17BE5612}" type="pres">
      <dgm:prSet presAssocID="{EE356562-F85D-41C0-9725-FAF7E7C9D228}" presName="node" presStyleLbl="node1" presStyleIdx="2" presStyleCnt="6" custScaleX="1977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FF48BC-F020-4DA7-899F-2920AECBAFF2}" type="pres">
      <dgm:prSet presAssocID="{A0606566-023A-41EB-9BAD-FA6243C57359}" presName="sibTrans" presStyleLbl="sibTrans2D1" presStyleIdx="2" presStyleCnt="6"/>
      <dgm:spPr/>
      <dgm:t>
        <a:bodyPr/>
        <a:lstStyle/>
        <a:p>
          <a:endParaRPr lang="ru-RU"/>
        </a:p>
      </dgm:t>
    </dgm:pt>
    <dgm:pt modelId="{836CFB98-B1D0-4A63-BB58-0A6014A1B62A}" type="pres">
      <dgm:prSet presAssocID="{A0606566-023A-41EB-9BAD-FA6243C57359}" presName="connectorText" presStyleLbl="sibTrans2D1" presStyleIdx="2" presStyleCnt="6"/>
      <dgm:spPr/>
      <dgm:t>
        <a:bodyPr/>
        <a:lstStyle/>
        <a:p>
          <a:endParaRPr lang="ru-RU"/>
        </a:p>
      </dgm:t>
    </dgm:pt>
    <dgm:pt modelId="{1AE90EAC-6AE5-44DB-A10C-22D6F3AE60B8}" type="pres">
      <dgm:prSet presAssocID="{27B6B91A-5A8B-4DA4-B5DE-66F075972E6A}" presName="node" presStyleLbl="node1" presStyleIdx="3" presStyleCnt="6" custScaleX="2368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4C0BB4-8C0C-4A59-AA63-6D5558268E30}" type="pres">
      <dgm:prSet presAssocID="{2DC54C0A-34FB-42F6-989F-3B194DD90B05}" presName="sibTrans" presStyleLbl="sibTrans2D1" presStyleIdx="3" presStyleCnt="6"/>
      <dgm:spPr/>
      <dgm:t>
        <a:bodyPr/>
        <a:lstStyle/>
        <a:p>
          <a:endParaRPr lang="ru-RU"/>
        </a:p>
      </dgm:t>
    </dgm:pt>
    <dgm:pt modelId="{FEABB8C9-D936-443C-942C-943378ABAF24}" type="pres">
      <dgm:prSet presAssocID="{2DC54C0A-34FB-42F6-989F-3B194DD90B05}" presName="connectorText" presStyleLbl="sibTrans2D1" presStyleIdx="3" presStyleCnt="6"/>
      <dgm:spPr/>
      <dgm:t>
        <a:bodyPr/>
        <a:lstStyle/>
        <a:p>
          <a:endParaRPr lang="ru-RU"/>
        </a:p>
      </dgm:t>
    </dgm:pt>
    <dgm:pt modelId="{B7C365BC-4A61-4048-9491-7722B649737D}" type="pres">
      <dgm:prSet presAssocID="{6F0CC3E7-F950-4C22-8B33-1F631B9C988B}" presName="node" presStyleLbl="node1" presStyleIdx="4" presStyleCnt="6" custScaleX="2098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400194-2866-4B1E-B20B-1A2498C63A87}" type="pres">
      <dgm:prSet presAssocID="{571E1C53-E7B5-4F36-AE8A-45E5A0816670}" presName="sibTrans" presStyleLbl="sibTrans2D1" presStyleIdx="4" presStyleCnt="6"/>
      <dgm:spPr/>
      <dgm:t>
        <a:bodyPr/>
        <a:lstStyle/>
        <a:p>
          <a:endParaRPr lang="ru-RU"/>
        </a:p>
      </dgm:t>
    </dgm:pt>
    <dgm:pt modelId="{EBF867E9-D5D6-4AAB-AAA7-EB4A5AD0F3DC}" type="pres">
      <dgm:prSet presAssocID="{571E1C53-E7B5-4F36-AE8A-45E5A0816670}" presName="connectorText" presStyleLbl="sibTrans2D1" presStyleIdx="4" presStyleCnt="6"/>
      <dgm:spPr/>
      <dgm:t>
        <a:bodyPr/>
        <a:lstStyle/>
        <a:p>
          <a:endParaRPr lang="ru-RU"/>
        </a:p>
      </dgm:t>
    </dgm:pt>
    <dgm:pt modelId="{A5B37A07-DC1B-4D91-BED8-1B6BAE6D929F}" type="pres">
      <dgm:prSet presAssocID="{7F94F975-956C-48C2-9239-77CDE7FE3C21}" presName="node" presStyleLbl="node1" presStyleIdx="5" presStyleCnt="6" custScaleX="210384" custScaleY="109047">
        <dgm:presLayoutVars>
          <dgm:bulletEnabled val="1"/>
        </dgm:presLayoutVars>
      </dgm:prSet>
      <dgm:spPr/>
      <dgm:t>
        <a:bodyPr/>
        <a:lstStyle/>
        <a:p>
          <a:endParaRPr lang="kk-KZ"/>
        </a:p>
      </dgm:t>
    </dgm:pt>
    <dgm:pt modelId="{1D18A06A-D83D-41C6-BC48-DB8A2E8A1BB3}" type="pres">
      <dgm:prSet presAssocID="{481F14A4-1AB6-440E-950D-EC8089E397D4}" presName="sibTrans" presStyleLbl="sibTrans2D1" presStyleIdx="5" presStyleCnt="6"/>
      <dgm:spPr/>
      <dgm:t>
        <a:bodyPr/>
        <a:lstStyle/>
        <a:p>
          <a:endParaRPr lang="ru-RU"/>
        </a:p>
      </dgm:t>
    </dgm:pt>
    <dgm:pt modelId="{03E03322-A792-46E5-B734-6AE6E8F13C0F}" type="pres">
      <dgm:prSet presAssocID="{481F14A4-1AB6-440E-950D-EC8089E397D4}" presName="connectorText" presStyleLbl="sibTrans2D1" presStyleIdx="5" presStyleCnt="6"/>
      <dgm:spPr/>
      <dgm:t>
        <a:bodyPr/>
        <a:lstStyle/>
        <a:p>
          <a:endParaRPr lang="ru-RU"/>
        </a:p>
      </dgm:t>
    </dgm:pt>
  </dgm:ptLst>
  <dgm:cxnLst>
    <dgm:cxn modelId="{5CE0F276-3752-4A63-AECC-1F9FEFD0714B}" type="presOf" srcId="{C1318920-8EA5-43B2-AD6C-ABA718B17A29}" destId="{A9378746-07CB-490F-83C6-BD2C912A43D3}" srcOrd="0" destOrd="0" presId="urn:microsoft.com/office/officeart/2005/8/layout/cycle2"/>
    <dgm:cxn modelId="{06B0BA8F-4BE0-4D02-A0D6-CAF8DEA91FD3}" type="presOf" srcId="{27B6B91A-5A8B-4DA4-B5DE-66F075972E6A}" destId="{1AE90EAC-6AE5-44DB-A10C-22D6F3AE60B8}" srcOrd="0" destOrd="0" presId="urn:microsoft.com/office/officeart/2005/8/layout/cycle2"/>
    <dgm:cxn modelId="{841BB25D-D0CA-4AF9-8704-AC34F7E71C39}" srcId="{00DCD7BB-D18C-40DA-949B-4D5DB7A463B7}" destId="{6F0CC3E7-F950-4C22-8B33-1F631B9C988B}" srcOrd="4" destOrd="0" parTransId="{01EBA0E3-EFB0-4D1D-966E-09E3D76880B6}" sibTransId="{571E1C53-E7B5-4F36-AE8A-45E5A0816670}"/>
    <dgm:cxn modelId="{F72DCAFB-A7F6-40E9-9605-841CE230F16D}" srcId="{00DCD7BB-D18C-40DA-949B-4D5DB7A463B7}" destId="{7F94F975-956C-48C2-9239-77CDE7FE3C21}" srcOrd="5" destOrd="0" parTransId="{E306A977-AB62-4658-A5E1-DBBE5A23AC55}" sibTransId="{481F14A4-1AB6-440E-950D-EC8089E397D4}"/>
    <dgm:cxn modelId="{330ADF65-C9C2-4759-A888-04F3816B5C70}" type="presOf" srcId="{A0606566-023A-41EB-9BAD-FA6243C57359}" destId="{836CFB98-B1D0-4A63-BB58-0A6014A1B62A}" srcOrd="1" destOrd="0" presId="urn:microsoft.com/office/officeart/2005/8/layout/cycle2"/>
    <dgm:cxn modelId="{2EF340E8-B464-4811-B6D1-35D36EB56586}" srcId="{00DCD7BB-D18C-40DA-949B-4D5DB7A463B7}" destId="{F3AFDA1E-59D8-4E4E-B76C-BC65D6DE43F0}" srcOrd="1" destOrd="0" parTransId="{7729C2C3-0C56-4106-ADED-CFABF2401580}" sibTransId="{B08CAE7B-B03D-46EC-970F-89271FA196DB}"/>
    <dgm:cxn modelId="{F42E5F5D-865B-485C-98F9-B204355E8177}" type="presOf" srcId="{481F14A4-1AB6-440E-950D-EC8089E397D4}" destId="{1D18A06A-D83D-41C6-BC48-DB8A2E8A1BB3}" srcOrd="0" destOrd="0" presId="urn:microsoft.com/office/officeart/2005/8/layout/cycle2"/>
    <dgm:cxn modelId="{C0166D53-7DA8-4886-BB8E-4ACC88107595}" type="presOf" srcId="{2DC54C0A-34FB-42F6-989F-3B194DD90B05}" destId="{FEABB8C9-D936-443C-942C-943378ABAF24}" srcOrd="1" destOrd="0" presId="urn:microsoft.com/office/officeart/2005/8/layout/cycle2"/>
    <dgm:cxn modelId="{E9B4E6E5-0E8A-49CA-9245-9AA04762D3B1}" type="presOf" srcId="{7F94F975-956C-48C2-9239-77CDE7FE3C21}" destId="{A5B37A07-DC1B-4D91-BED8-1B6BAE6D929F}" srcOrd="0" destOrd="0" presId="urn:microsoft.com/office/officeart/2005/8/layout/cycle2"/>
    <dgm:cxn modelId="{4DD42F98-60CC-488B-8182-A5D941871C10}" type="presOf" srcId="{C1318920-8EA5-43B2-AD6C-ABA718B17A29}" destId="{E511A728-7EFF-43D4-AEE7-35521EE141F2}" srcOrd="1" destOrd="0" presId="urn:microsoft.com/office/officeart/2005/8/layout/cycle2"/>
    <dgm:cxn modelId="{4F5044BD-9859-4772-B297-DE5F002661CF}" srcId="{00DCD7BB-D18C-40DA-949B-4D5DB7A463B7}" destId="{EE356562-F85D-41C0-9725-FAF7E7C9D228}" srcOrd="2" destOrd="0" parTransId="{46F24FF6-B66F-4D16-BB80-E33A12EC21DD}" sibTransId="{A0606566-023A-41EB-9BAD-FA6243C57359}"/>
    <dgm:cxn modelId="{869100AF-EFEA-46B2-97C1-2CCB116816C6}" type="presOf" srcId="{F3AFDA1E-59D8-4E4E-B76C-BC65D6DE43F0}" destId="{5C45D358-A5A3-4D66-8498-623A6430296E}" srcOrd="0" destOrd="0" presId="urn:microsoft.com/office/officeart/2005/8/layout/cycle2"/>
    <dgm:cxn modelId="{F06A9AFF-14C7-48EE-818B-3FC1B9093306}" type="presOf" srcId="{2DC54C0A-34FB-42F6-989F-3B194DD90B05}" destId="{654C0BB4-8C0C-4A59-AA63-6D5558268E30}" srcOrd="0" destOrd="0" presId="urn:microsoft.com/office/officeart/2005/8/layout/cycle2"/>
    <dgm:cxn modelId="{09E4AF45-1186-4760-A8C8-94CACA48BDC3}" type="presOf" srcId="{B08CAE7B-B03D-46EC-970F-89271FA196DB}" destId="{6F56A8E9-88AD-43B8-9FFF-71507C480F1D}" srcOrd="1" destOrd="0" presId="urn:microsoft.com/office/officeart/2005/8/layout/cycle2"/>
    <dgm:cxn modelId="{B1EAEF09-2488-4C6B-A503-D48F0DC7904E}" type="presOf" srcId="{A0606566-023A-41EB-9BAD-FA6243C57359}" destId="{7EFF48BC-F020-4DA7-899F-2920AECBAFF2}" srcOrd="0" destOrd="0" presId="urn:microsoft.com/office/officeart/2005/8/layout/cycle2"/>
    <dgm:cxn modelId="{2DD554C7-CF83-4F7B-BB03-5E9D5D0579BC}" type="presOf" srcId="{00DCD7BB-D18C-40DA-949B-4D5DB7A463B7}" destId="{3691EB16-D3FE-4B8A-9F61-4DF9DFC6B879}" srcOrd="0" destOrd="0" presId="urn:microsoft.com/office/officeart/2005/8/layout/cycle2"/>
    <dgm:cxn modelId="{92EBB46B-B176-4A17-BF4B-A76817933217}" type="presOf" srcId="{B08CAE7B-B03D-46EC-970F-89271FA196DB}" destId="{13DDC3F9-8FAD-4F89-BF42-570BC0C2A3ED}" srcOrd="0" destOrd="0" presId="urn:microsoft.com/office/officeart/2005/8/layout/cycle2"/>
    <dgm:cxn modelId="{79408870-3C47-4E17-A594-964898354731}" srcId="{00DCD7BB-D18C-40DA-949B-4D5DB7A463B7}" destId="{BC6E51CE-458F-4DAA-B43E-C3E22D2CF9BE}" srcOrd="0" destOrd="0" parTransId="{ABAE6651-1585-4317-8C9D-28854010680E}" sibTransId="{C1318920-8EA5-43B2-AD6C-ABA718B17A29}"/>
    <dgm:cxn modelId="{E6B47B47-9955-4637-8809-5905401F0F29}" type="presOf" srcId="{571E1C53-E7B5-4F36-AE8A-45E5A0816670}" destId="{8B400194-2866-4B1E-B20B-1A2498C63A87}" srcOrd="0" destOrd="0" presId="urn:microsoft.com/office/officeart/2005/8/layout/cycle2"/>
    <dgm:cxn modelId="{15D2FFB5-3CE0-4DBB-9069-27D6B754970E}" type="presOf" srcId="{EE356562-F85D-41C0-9725-FAF7E7C9D228}" destId="{F83923FD-412B-4514-B5BC-1ADD17BE5612}" srcOrd="0" destOrd="0" presId="urn:microsoft.com/office/officeart/2005/8/layout/cycle2"/>
    <dgm:cxn modelId="{85CBDCB1-DE88-44E8-865B-DA9049D9EFB3}" type="presOf" srcId="{481F14A4-1AB6-440E-950D-EC8089E397D4}" destId="{03E03322-A792-46E5-B734-6AE6E8F13C0F}" srcOrd="1" destOrd="0" presId="urn:microsoft.com/office/officeart/2005/8/layout/cycle2"/>
    <dgm:cxn modelId="{D95223C1-2DE5-4B53-BCF5-8B69C90C5DE6}" srcId="{00DCD7BB-D18C-40DA-949B-4D5DB7A463B7}" destId="{27B6B91A-5A8B-4DA4-B5DE-66F075972E6A}" srcOrd="3" destOrd="0" parTransId="{2C238E0D-F87D-4BFB-82F3-4EB06950F966}" sibTransId="{2DC54C0A-34FB-42F6-989F-3B194DD90B05}"/>
    <dgm:cxn modelId="{44B7FF51-6EA2-44D3-80B3-AC0776C012B6}" type="presOf" srcId="{571E1C53-E7B5-4F36-AE8A-45E5A0816670}" destId="{EBF867E9-D5D6-4AAB-AAA7-EB4A5AD0F3DC}" srcOrd="1" destOrd="0" presId="urn:microsoft.com/office/officeart/2005/8/layout/cycle2"/>
    <dgm:cxn modelId="{F3D7DA44-31A5-4E88-BA76-93ED849C76E5}" type="presOf" srcId="{6F0CC3E7-F950-4C22-8B33-1F631B9C988B}" destId="{B7C365BC-4A61-4048-9491-7722B649737D}" srcOrd="0" destOrd="0" presId="urn:microsoft.com/office/officeart/2005/8/layout/cycle2"/>
    <dgm:cxn modelId="{6027858E-0074-4D48-9A53-2F1FA9E628BF}" type="presOf" srcId="{BC6E51CE-458F-4DAA-B43E-C3E22D2CF9BE}" destId="{268FA1E3-74E0-4D55-89DD-18450DCE43D1}" srcOrd="0" destOrd="0" presId="urn:microsoft.com/office/officeart/2005/8/layout/cycle2"/>
    <dgm:cxn modelId="{DD7563BB-A6B8-4D54-9948-C21972491444}" type="presParOf" srcId="{3691EB16-D3FE-4B8A-9F61-4DF9DFC6B879}" destId="{268FA1E3-74E0-4D55-89DD-18450DCE43D1}" srcOrd="0" destOrd="0" presId="urn:microsoft.com/office/officeart/2005/8/layout/cycle2"/>
    <dgm:cxn modelId="{78848175-CBAD-44AD-B38E-6409824B2D9E}" type="presParOf" srcId="{3691EB16-D3FE-4B8A-9F61-4DF9DFC6B879}" destId="{A9378746-07CB-490F-83C6-BD2C912A43D3}" srcOrd="1" destOrd="0" presId="urn:microsoft.com/office/officeart/2005/8/layout/cycle2"/>
    <dgm:cxn modelId="{67C91E30-7744-46BE-BBDA-8150AD98B74A}" type="presParOf" srcId="{A9378746-07CB-490F-83C6-BD2C912A43D3}" destId="{E511A728-7EFF-43D4-AEE7-35521EE141F2}" srcOrd="0" destOrd="0" presId="urn:microsoft.com/office/officeart/2005/8/layout/cycle2"/>
    <dgm:cxn modelId="{32436AF9-B14C-43F8-8BBB-C3569108134A}" type="presParOf" srcId="{3691EB16-D3FE-4B8A-9F61-4DF9DFC6B879}" destId="{5C45D358-A5A3-4D66-8498-623A6430296E}" srcOrd="2" destOrd="0" presId="urn:microsoft.com/office/officeart/2005/8/layout/cycle2"/>
    <dgm:cxn modelId="{D0965B7C-BF9E-4591-A471-F78A2FC827C1}" type="presParOf" srcId="{3691EB16-D3FE-4B8A-9F61-4DF9DFC6B879}" destId="{13DDC3F9-8FAD-4F89-BF42-570BC0C2A3ED}" srcOrd="3" destOrd="0" presId="urn:microsoft.com/office/officeart/2005/8/layout/cycle2"/>
    <dgm:cxn modelId="{98C33BD5-603A-4FAF-B862-7BC253725282}" type="presParOf" srcId="{13DDC3F9-8FAD-4F89-BF42-570BC0C2A3ED}" destId="{6F56A8E9-88AD-43B8-9FFF-71507C480F1D}" srcOrd="0" destOrd="0" presId="urn:microsoft.com/office/officeart/2005/8/layout/cycle2"/>
    <dgm:cxn modelId="{2A5A93C2-98F5-451C-B35F-56F46B6F9D4E}" type="presParOf" srcId="{3691EB16-D3FE-4B8A-9F61-4DF9DFC6B879}" destId="{F83923FD-412B-4514-B5BC-1ADD17BE5612}" srcOrd="4" destOrd="0" presId="urn:microsoft.com/office/officeart/2005/8/layout/cycle2"/>
    <dgm:cxn modelId="{E471961C-9A15-4C6F-A555-CCB7004AE3C1}" type="presParOf" srcId="{3691EB16-D3FE-4B8A-9F61-4DF9DFC6B879}" destId="{7EFF48BC-F020-4DA7-899F-2920AECBAFF2}" srcOrd="5" destOrd="0" presId="urn:microsoft.com/office/officeart/2005/8/layout/cycle2"/>
    <dgm:cxn modelId="{81FA8FD5-1950-42E6-9556-629BC4940A0F}" type="presParOf" srcId="{7EFF48BC-F020-4DA7-899F-2920AECBAFF2}" destId="{836CFB98-B1D0-4A63-BB58-0A6014A1B62A}" srcOrd="0" destOrd="0" presId="urn:microsoft.com/office/officeart/2005/8/layout/cycle2"/>
    <dgm:cxn modelId="{E5D7FB61-E57F-47B1-A397-F2AD0FA7FF28}" type="presParOf" srcId="{3691EB16-D3FE-4B8A-9F61-4DF9DFC6B879}" destId="{1AE90EAC-6AE5-44DB-A10C-22D6F3AE60B8}" srcOrd="6" destOrd="0" presId="urn:microsoft.com/office/officeart/2005/8/layout/cycle2"/>
    <dgm:cxn modelId="{00B82B46-7BC5-466B-9F3B-E8AD9B57496F}" type="presParOf" srcId="{3691EB16-D3FE-4B8A-9F61-4DF9DFC6B879}" destId="{654C0BB4-8C0C-4A59-AA63-6D5558268E30}" srcOrd="7" destOrd="0" presId="urn:microsoft.com/office/officeart/2005/8/layout/cycle2"/>
    <dgm:cxn modelId="{69B97F2E-19EC-4703-A4CE-8396F786D8EE}" type="presParOf" srcId="{654C0BB4-8C0C-4A59-AA63-6D5558268E30}" destId="{FEABB8C9-D936-443C-942C-943378ABAF24}" srcOrd="0" destOrd="0" presId="urn:microsoft.com/office/officeart/2005/8/layout/cycle2"/>
    <dgm:cxn modelId="{A4A7180D-609E-4813-8AC8-46A125DE2D7E}" type="presParOf" srcId="{3691EB16-D3FE-4B8A-9F61-4DF9DFC6B879}" destId="{B7C365BC-4A61-4048-9491-7722B649737D}" srcOrd="8" destOrd="0" presId="urn:microsoft.com/office/officeart/2005/8/layout/cycle2"/>
    <dgm:cxn modelId="{A33CEBDF-2A0C-4522-B2EB-761E5D4580EA}" type="presParOf" srcId="{3691EB16-D3FE-4B8A-9F61-4DF9DFC6B879}" destId="{8B400194-2866-4B1E-B20B-1A2498C63A87}" srcOrd="9" destOrd="0" presId="urn:microsoft.com/office/officeart/2005/8/layout/cycle2"/>
    <dgm:cxn modelId="{1E2EFBFD-F051-41A9-BA48-B2F805878051}" type="presParOf" srcId="{8B400194-2866-4B1E-B20B-1A2498C63A87}" destId="{EBF867E9-D5D6-4AAB-AAA7-EB4A5AD0F3DC}" srcOrd="0" destOrd="0" presId="urn:microsoft.com/office/officeart/2005/8/layout/cycle2"/>
    <dgm:cxn modelId="{DFD5A50F-4EBA-4450-A4EA-E6D7AD0F7070}" type="presParOf" srcId="{3691EB16-D3FE-4B8A-9F61-4DF9DFC6B879}" destId="{A5B37A07-DC1B-4D91-BED8-1B6BAE6D929F}" srcOrd="10" destOrd="0" presId="urn:microsoft.com/office/officeart/2005/8/layout/cycle2"/>
    <dgm:cxn modelId="{3B05D4DA-3EEE-4FA7-9149-646EFABCF631}" type="presParOf" srcId="{3691EB16-D3FE-4B8A-9F61-4DF9DFC6B879}" destId="{1D18A06A-D83D-41C6-BC48-DB8A2E8A1BB3}" srcOrd="11" destOrd="0" presId="urn:microsoft.com/office/officeart/2005/8/layout/cycle2"/>
    <dgm:cxn modelId="{22D97A11-FB69-46C5-B2EC-02CFA219C668}" type="presParOf" srcId="{1D18A06A-D83D-41C6-BC48-DB8A2E8A1BB3}" destId="{03E03322-A792-46E5-B734-6AE6E8F13C0F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D90928C-A88E-4CCB-A4E1-FA628F3CB6E9}">
      <dsp:nvSpPr>
        <dsp:cNvPr id="0" name=""/>
        <dsp:cNvSpPr/>
      </dsp:nvSpPr>
      <dsp:spPr>
        <a:xfrm>
          <a:off x="110299" y="24490"/>
          <a:ext cx="3687450" cy="214481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сөзбен айтып</a:t>
          </a:r>
          <a:r>
            <a:rPr lang="ru-RU" sz="21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  </a:t>
          </a:r>
          <a:r>
            <a:rPr lang="ru-RU" sz="21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жеткізе</a:t>
          </a:r>
          <a:r>
            <a:rPr lang="ru-RU" sz="21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1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алмайтын</a:t>
          </a:r>
          <a:r>
            <a:rPr lang="ru-RU" sz="21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1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ойлаумен</a:t>
          </a:r>
          <a:r>
            <a:rPr lang="ru-RU" sz="21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1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қобалжуларды сыртқа шығаруға көмектеседі.</a:t>
          </a:r>
          <a:endParaRPr lang="kk-KZ" sz="21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10299" y="24490"/>
        <a:ext cx="3687450" cy="2144814"/>
      </dsp:txXfrm>
    </dsp:sp>
    <dsp:sp modelId="{D3A9EE6F-DD27-4CBC-A02A-CCBB0A80C46A}">
      <dsp:nvSpPr>
        <dsp:cNvPr id="0" name=""/>
        <dsp:cNvSpPr/>
      </dsp:nvSpPr>
      <dsp:spPr>
        <a:xfrm>
          <a:off x="1332028" y="2343463"/>
          <a:ext cx="1243992" cy="1243992"/>
        </a:xfrm>
        <a:prstGeom prst="mathPlus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k-KZ" sz="1700" kern="1200"/>
        </a:p>
      </dsp:txBody>
      <dsp:txXfrm>
        <a:off x="1332028" y="2343463"/>
        <a:ext cx="1243992" cy="1243992"/>
      </dsp:txXfrm>
    </dsp:sp>
    <dsp:sp modelId="{89BDA6EC-B28E-4055-AB27-05AF51F8CD84}">
      <dsp:nvSpPr>
        <dsp:cNvPr id="0" name=""/>
        <dsp:cNvSpPr/>
      </dsp:nvSpPr>
      <dsp:spPr>
        <a:xfrm>
          <a:off x="581" y="3761615"/>
          <a:ext cx="3906886" cy="2144814"/>
        </a:xfrm>
        <a:prstGeom prst="ellipse">
          <a:avLst/>
        </a:prstGeom>
        <a:solidFill>
          <a:schemeClr val="accent3">
            <a:hueOff val="-8269636"/>
            <a:satOff val="13411"/>
            <a:lumOff val="9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Іште</a:t>
          </a:r>
          <a:r>
            <a:rPr lang="ru-RU" sz="21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1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туындаған қиын жағдайларды, шығармашылық потенциалдарын</a:t>
          </a:r>
          <a:r>
            <a:rPr lang="ru-RU" sz="21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1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босатады</a:t>
          </a:r>
          <a:r>
            <a:rPr lang="ru-RU" sz="21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kk-KZ" sz="21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81" y="3761615"/>
        <a:ext cx="3906886" cy="2144814"/>
      </dsp:txXfrm>
    </dsp:sp>
    <dsp:sp modelId="{414D794D-0129-4E5E-9189-9EBA778A698F}">
      <dsp:nvSpPr>
        <dsp:cNvPr id="0" name=""/>
        <dsp:cNvSpPr/>
      </dsp:nvSpPr>
      <dsp:spPr>
        <a:xfrm>
          <a:off x="4229190" y="2566524"/>
          <a:ext cx="682050" cy="797870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-16539272"/>
            <a:satOff val="26822"/>
            <a:lumOff val="19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k-KZ" sz="1700" kern="1200"/>
        </a:p>
      </dsp:txBody>
      <dsp:txXfrm>
        <a:off x="4229190" y="2566524"/>
        <a:ext cx="682050" cy="797870"/>
      </dsp:txXfrm>
    </dsp:sp>
    <dsp:sp modelId="{8D825A3F-BE73-4145-B857-BB921267E9F5}">
      <dsp:nvSpPr>
        <dsp:cNvPr id="0" name=""/>
        <dsp:cNvSpPr/>
      </dsp:nvSpPr>
      <dsp:spPr>
        <a:xfrm>
          <a:off x="5194356" y="1442363"/>
          <a:ext cx="3520498" cy="3046193"/>
        </a:xfrm>
        <a:prstGeom prst="ellipse">
          <a:avLst/>
        </a:prstGeom>
        <a:solidFill>
          <a:schemeClr val="accent3">
            <a:hueOff val="-16539272"/>
            <a:satOff val="26822"/>
            <a:lumOff val="19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0" i="0" kern="1200" dirty="0" err="1" smtClean="0">
              <a:latin typeface="Times New Roman" pitchFamily="18" charset="0"/>
              <a:cs typeface="Times New Roman" pitchFamily="18" charset="0"/>
            </a:rPr>
            <a:t>Құм терапиясының  маңыздылығы:</a:t>
          </a:r>
          <a:endParaRPr lang="kk-KZ" sz="2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194356" y="1442363"/>
        <a:ext cx="3520498" cy="3046193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A82604B-2DE4-4C4C-9AF1-6E0ED64C9AA2}">
      <dsp:nvSpPr>
        <dsp:cNvPr id="0" name=""/>
        <dsp:cNvSpPr/>
      </dsp:nvSpPr>
      <dsp:spPr>
        <a:xfrm>
          <a:off x="2826387" y="1431545"/>
          <a:ext cx="3566305" cy="3566305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dirty="0" err="1" smtClean="0">
              <a:latin typeface="Times New Roman" pitchFamily="18" charset="0"/>
              <a:cs typeface="Times New Roman" pitchFamily="18" charset="0"/>
            </a:rPr>
            <a:t>Құм терапиясы</a:t>
          </a:r>
          <a:r>
            <a:rPr lang="ru-RU" sz="24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kern="1200" dirty="0" err="1" smtClean="0">
              <a:latin typeface="Times New Roman" pitchFamily="18" charset="0"/>
              <a:cs typeface="Times New Roman" pitchFamily="18" charset="0"/>
            </a:rPr>
            <a:t>арқылы баланың қандай құзіреттіліктері дамиды</a:t>
          </a:r>
          <a:r>
            <a:rPr lang="ru-RU" sz="2400" b="0" i="0" kern="1200" dirty="0" smtClean="0">
              <a:latin typeface="Times New Roman" pitchFamily="18" charset="0"/>
              <a:cs typeface="Times New Roman" pitchFamily="18" charset="0"/>
            </a:rPr>
            <a:t>:</a:t>
          </a:r>
          <a:endParaRPr lang="kk-KZ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826387" y="1431545"/>
        <a:ext cx="3566305" cy="3566305"/>
      </dsp:txXfrm>
    </dsp:sp>
    <dsp:sp modelId="{EB77D1CC-F613-4FDD-A1B2-DDB84C0241EB}">
      <dsp:nvSpPr>
        <dsp:cNvPr id="0" name=""/>
        <dsp:cNvSpPr/>
      </dsp:nvSpPr>
      <dsp:spPr>
        <a:xfrm>
          <a:off x="2740519" y="636"/>
          <a:ext cx="3738041" cy="1783152"/>
        </a:xfrm>
        <a:prstGeom prst="ellipse">
          <a:avLst/>
        </a:prstGeom>
        <a:solidFill>
          <a:schemeClr val="accent5">
            <a:alpha val="50000"/>
            <a:hueOff val="2684729"/>
            <a:satOff val="-361"/>
            <a:lumOff val="357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b="0" i="0" kern="1200" dirty="0" err="1" smtClean="0">
              <a:latin typeface="Times New Roman" pitchFamily="18" charset="0"/>
              <a:cs typeface="Times New Roman" pitchFamily="18" charset="0"/>
            </a:rPr>
            <a:t>Танымдық</a:t>
          </a:r>
          <a:endParaRPr lang="ru-RU" sz="1900" b="0" i="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k-KZ" sz="1900" kern="1200" dirty="0"/>
        </a:p>
      </dsp:txBody>
      <dsp:txXfrm>
        <a:off x="2740519" y="636"/>
        <a:ext cx="3738041" cy="1783152"/>
      </dsp:txXfrm>
    </dsp:sp>
    <dsp:sp modelId="{6B0D1D6C-250D-41F3-A6BC-FEA8D1EA8AC5}">
      <dsp:nvSpPr>
        <dsp:cNvPr id="0" name=""/>
        <dsp:cNvSpPr/>
      </dsp:nvSpPr>
      <dsp:spPr>
        <a:xfrm>
          <a:off x="5842935" y="2317583"/>
          <a:ext cx="3129504" cy="1783152"/>
        </a:xfrm>
        <a:prstGeom prst="ellipse">
          <a:avLst/>
        </a:prstGeom>
        <a:solidFill>
          <a:schemeClr val="accent5">
            <a:alpha val="50000"/>
            <a:hueOff val="5369458"/>
            <a:satOff val="-722"/>
            <a:lumOff val="715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0" i="0" kern="1200" dirty="0" err="1" smtClean="0">
              <a:latin typeface="Times New Roman" pitchFamily="18" charset="0"/>
              <a:cs typeface="Times New Roman" pitchFamily="18" charset="0"/>
            </a:rPr>
            <a:t>Интеллектуалдық</a:t>
          </a:r>
          <a:endParaRPr lang="ru-RU" sz="2000" b="0" i="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k-KZ" sz="2100" kern="1200" dirty="0"/>
        </a:p>
      </dsp:txBody>
      <dsp:txXfrm>
        <a:off x="5842935" y="2317583"/>
        <a:ext cx="3129504" cy="1783152"/>
      </dsp:txXfrm>
    </dsp:sp>
    <dsp:sp modelId="{776242E9-886F-461B-B4E7-E6CF14DF7BA8}">
      <dsp:nvSpPr>
        <dsp:cNvPr id="0" name=""/>
        <dsp:cNvSpPr/>
      </dsp:nvSpPr>
      <dsp:spPr>
        <a:xfrm>
          <a:off x="2740519" y="4645606"/>
          <a:ext cx="3738041" cy="1783152"/>
        </a:xfrm>
        <a:prstGeom prst="ellipse">
          <a:avLst/>
        </a:prstGeom>
        <a:solidFill>
          <a:schemeClr val="accent5">
            <a:alpha val="50000"/>
            <a:hueOff val="8054187"/>
            <a:satOff val="-1083"/>
            <a:lumOff val="1073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b="0" i="0" kern="1200" dirty="0" err="1" smtClean="0">
              <a:latin typeface="Times New Roman" pitchFamily="18" charset="0"/>
              <a:cs typeface="Times New Roman" pitchFamily="18" charset="0"/>
            </a:rPr>
            <a:t>қарым –қатынас</a:t>
          </a:r>
          <a:endParaRPr lang="kk-KZ" sz="240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k-KZ" sz="2700" kern="1200" dirty="0"/>
        </a:p>
      </dsp:txBody>
      <dsp:txXfrm>
        <a:off x="2740519" y="4645606"/>
        <a:ext cx="3738041" cy="1783152"/>
      </dsp:txXfrm>
    </dsp:sp>
    <dsp:sp modelId="{5BB391C6-5A01-46BF-AED6-46E4BD0CCAB9}">
      <dsp:nvSpPr>
        <dsp:cNvPr id="0" name=""/>
        <dsp:cNvSpPr/>
      </dsp:nvSpPr>
      <dsp:spPr>
        <a:xfrm>
          <a:off x="0" y="2280295"/>
          <a:ext cx="3279663" cy="1783152"/>
        </a:xfrm>
        <a:prstGeom prst="ellipse">
          <a:avLst/>
        </a:prstGeom>
        <a:solidFill>
          <a:schemeClr val="accent5">
            <a:alpha val="50000"/>
            <a:hueOff val="10738916"/>
            <a:satOff val="-1444"/>
            <a:lumOff val="1431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 dirty="0" err="1" smtClean="0">
              <a:latin typeface="Times New Roman" pitchFamily="18" charset="0"/>
              <a:cs typeface="Times New Roman" pitchFamily="18" charset="0"/>
            </a:rPr>
            <a:t>Шығармашылық</a:t>
          </a:r>
          <a:endParaRPr lang="ru-RU" sz="1900" b="0" i="0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0" y="2280295"/>
        <a:ext cx="3279663" cy="1783152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B766BA0-CF11-4F51-9C7C-B43EB62A11E1}">
      <dsp:nvSpPr>
        <dsp:cNvPr id="0" name=""/>
        <dsp:cNvSpPr/>
      </dsp:nvSpPr>
      <dsp:spPr>
        <a:xfrm>
          <a:off x="3162435" y="2184"/>
          <a:ext cx="2643249" cy="132779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0" i="0" kern="1200" dirty="0" err="1" smtClean="0">
              <a:latin typeface="Times New Roman" pitchFamily="18" charset="0"/>
              <a:cs typeface="Times New Roman" pitchFamily="18" charset="0"/>
            </a:rPr>
            <a:t>Әңгімелесу</a:t>
          </a:r>
          <a:endParaRPr lang="ru-RU" sz="2300" b="0" i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162435" y="2184"/>
        <a:ext cx="2643249" cy="1327794"/>
      </dsp:txXfrm>
    </dsp:sp>
    <dsp:sp modelId="{145852FD-6E98-4E3F-B297-114B59D6D2BE}">
      <dsp:nvSpPr>
        <dsp:cNvPr id="0" name=""/>
        <dsp:cNvSpPr/>
      </dsp:nvSpPr>
      <dsp:spPr>
        <a:xfrm>
          <a:off x="1833218" y="666081"/>
          <a:ext cx="5301684" cy="5301684"/>
        </a:xfrm>
        <a:custGeom>
          <a:avLst/>
          <a:gdLst/>
          <a:ahLst/>
          <a:cxnLst/>
          <a:rect l="0" t="0" r="0" b="0"/>
          <a:pathLst>
            <a:path>
              <a:moveTo>
                <a:pt x="3982821" y="358944"/>
              </a:moveTo>
              <a:arcTo wR="2650842" hR="2650842" stAng="18009829" swAng="1533533"/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7CC1E6-C089-468A-97DD-4BF33A4DC40F}">
      <dsp:nvSpPr>
        <dsp:cNvPr id="0" name=""/>
        <dsp:cNvSpPr/>
      </dsp:nvSpPr>
      <dsp:spPr>
        <a:xfrm>
          <a:off x="5704311" y="1833871"/>
          <a:ext cx="2601700" cy="1327794"/>
        </a:xfrm>
        <a:prstGeom prst="roundRect">
          <a:avLst/>
        </a:prstGeom>
        <a:solidFill>
          <a:schemeClr val="accent3">
            <a:hueOff val="-4134818"/>
            <a:satOff val="6705"/>
            <a:lumOff val="4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0" i="0" kern="1200" dirty="0" err="1" smtClean="0">
              <a:latin typeface="Times New Roman" pitchFamily="18" charset="0"/>
              <a:cs typeface="Times New Roman" pitchFamily="18" charset="0"/>
            </a:rPr>
            <a:t>Түрлі </a:t>
          </a:r>
          <a:r>
            <a:rPr lang="ru-RU" sz="2300" b="0" i="0" kern="1200" dirty="0" smtClean="0">
              <a:latin typeface="Times New Roman" pitchFamily="18" charset="0"/>
              <a:cs typeface="Times New Roman" pitchFamily="18" charset="0"/>
            </a:rPr>
            <a:t>– </a:t>
          </a:r>
          <a:r>
            <a:rPr lang="ru-RU" sz="2300" b="0" i="0" kern="1200" dirty="0" err="1" smtClean="0">
              <a:latin typeface="Times New Roman" pitchFamily="18" charset="0"/>
              <a:cs typeface="Times New Roman" pitchFamily="18" charset="0"/>
            </a:rPr>
            <a:t>түсті құммен сурет</a:t>
          </a:r>
          <a:r>
            <a:rPr lang="ru-RU" sz="2300" b="0" i="0" kern="1200" dirty="0" smtClean="0">
              <a:latin typeface="Times New Roman" pitchFamily="18" charset="0"/>
              <a:cs typeface="Times New Roman" pitchFamily="18" charset="0"/>
            </a:rPr>
            <a:t> салу</a:t>
          </a:r>
          <a:endParaRPr lang="ru-RU" sz="2300" b="0" i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704311" y="1833871"/>
        <a:ext cx="2601700" cy="1327794"/>
      </dsp:txXfrm>
    </dsp:sp>
    <dsp:sp modelId="{450822B1-A1C9-4907-B625-5701694C90D2}">
      <dsp:nvSpPr>
        <dsp:cNvPr id="0" name=""/>
        <dsp:cNvSpPr/>
      </dsp:nvSpPr>
      <dsp:spPr>
        <a:xfrm>
          <a:off x="1833218" y="666081"/>
          <a:ext cx="5301684" cy="5301684"/>
        </a:xfrm>
        <a:custGeom>
          <a:avLst/>
          <a:gdLst/>
          <a:ahLst/>
          <a:cxnLst/>
          <a:rect l="0" t="0" r="0" b="0"/>
          <a:pathLst>
            <a:path>
              <a:moveTo>
                <a:pt x="5298072" y="2512518"/>
              </a:moveTo>
              <a:arcTo wR="2650842" hR="2650842" stAng="21420533" swAng="2194887"/>
            </a:path>
          </a:pathLst>
        </a:custGeom>
        <a:noFill/>
        <a:ln w="9525" cap="flat" cmpd="sng" algn="ctr">
          <a:solidFill>
            <a:schemeClr val="accent3">
              <a:hueOff val="-4134818"/>
              <a:satOff val="6705"/>
              <a:lumOff val="4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FC590C-59C9-4EEA-801C-8B274C13F02A}">
      <dsp:nvSpPr>
        <dsp:cNvPr id="0" name=""/>
        <dsp:cNvSpPr/>
      </dsp:nvSpPr>
      <dsp:spPr>
        <a:xfrm>
          <a:off x="4797696" y="4797603"/>
          <a:ext cx="2488980" cy="1327794"/>
        </a:xfrm>
        <a:prstGeom prst="roundRect">
          <a:avLst/>
        </a:prstGeom>
        <a:solidFill>
          <a:schemeClr val="accent3">
            <a:hueOff val="-8269636"/>
            <a:satOff val="13411"/>
            <a:lumOff val="9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0" i="0" kern="1200" dirty="0" err="1" smtClean="0">
              <a:latin typeface="Times New Roman" pitchFamily="18" charset="0"/>
              <a:cs typeface="Times New Roman" pitchFamily="18" charset="0"/>
            </a:rPr>
            <a:t>Танымдық ойындар</a:t>
          </a:r>
          <a:endParaRPr lang="ru-RU" sz="2300" b="0" i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797696" y="4797603"/>
        <a:ext cx="2488980" cy="1327794"/>
      </dsp:txXfrm>
    </dsp:sp>
    <dsp:sp modelId="{3E0E1F2A-52C1-430C-A86F-29F6750B79D1}">
      <dsp:nvSpPr>
        <dsp:cNvPr id="0" name=""/>
        <dsp:cNvSpPr/>
      </dsp:nvSpPr>
      <dsp:spPr>
        <a:xfrm>
          <a:off x="1833218" y="666081"/>
          <a:ext cx="5301684" cy="5301684"/>
        </a:xfrm>
        <a:custGeom>
          <a:avLst/>
          <a:gdLst/>
          <a:ahLst/>
          <a:cxnLst/>
          <a:rect l="0" t="0" r="0" b="0"/>
          <a:pathLst>
            <a:path>
              <a:moveTo>
                <a:pt x="2958688" y="5283747"/>
              </a:moveTo>
              <a:arcTo wR="2650842" hR="2650842" stAng="4999866" swAng="742311"/>
            </a:path>
          </a:pathLst>
        </a:custGeom>
        <a:noFill/>
        <a:ln w="9525" cap="flat" cmpd="sng" algn="ctr">
          <a:solidFill>
            <a:schemeClr val="accent3">
              <a:hueOff val="-8269636"/>
              <a:satOff val="13411"/>
              <a:lumOff val="9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8443F4-0DE5-46FA-A57F-8C56D8A36137}">
      <dsp:nvSpPr>
        <dsp:cNvPr id="0" name=""/>
        <dsp:cNvSpPr/>
      </dsp:nvSpPr>
      <dsp:spPr>
        <a:xfrm>
          <a:off x="1637024" y="4797603"/>
          <a:ext cx="2577820" cy="1327794"/>
        </a:xfrm>
        <a:prstGeom prst="roundRect">
          <a:avLst/>
        </a:prstGeom>
        <a:solidFill>
          <a:schemeClr val="accent3">
            <a:hueOff val="-12404454"/>
            <a:satOff val="20116"/>
            <a:lumOff val="14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0" i="0" kern="1200" dirty="0" err="1" smtClean="0">
              <a:latin typeface="Times New Roman" pitchFamily="18" charset="0"/>
              <a:cs typeface="Times New Roman" pitchFamily="18" charset="0"/>
            </a:rPr>
            <a:t>Коммуникативтік</a:t>
          </a:r>
          <a:r>
            <a:rPr lang="ru-RU" sz="23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b="0" i="0" kern="1200" dirty="0" err="1" smtClean="0">
              <a:latin typeface="Times New Roman" pitchFamily="18" charset="0"/>
              <a:cs typeface="Times New Roman" pitchFamily="18" charset="0"/>
            </a:rPr>
            <a:t>ойындар</a:t>
          </a:r>
          <a:endParaRPr lang="ru-RU" sz="2300" b="0" i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637024" y="4797603"/>
        <a:ext cx="2577820" cy="1327794"/>
      </dsp:txXfrm>
    </dsp:sp>
    <dsp:sp modelId="{74B7F39B-7A43-4134-BBD1-D12B4312318A}">
      <dsp:nvSpPr>
        <dsp:cNvPr id="0" name=""/>
        <dsp:cNvSpPr/>
      </dsp:nvSpPr>
      <dsp:spPr>
        <a:xfrm>
          <a:off x="1833218" y="666081"/>
          <a:ext cx="5301684" cy="5301684"/>
        </a:xfrm>
        <a:custGeom>
          <a:avLst/>
          <a:gdLst/>
          <a:ahLst/>
          <a:cxnLst/>
          <a:rect l="0" t="0" r="0" b="0"/>
          <a:pathLst>
            <a:path>
              <a:moveTo>
                <a:pt x="442651" y="4117422"/>
              </a:moveTo>
              <a:arcTo wR="2650842" hR="2650842" stAng="8784580" swAng="2194887"/>
            </a:path>
          </a:pathLst>
        </a:custGeom>
        <a:noFill/>
        <a:ln w="9525" cap="flat" cmpd="sng" algn="ctr">
          <a:solidFill>
            <a:schemeClr val="accent3">
              <a:hueOff val="-12404454"/>
              <a:satOff val="20116"/>
              <a:lumOff val="14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0F29C4-D236-4D51-BEAC-7EFCAEC3BF8F}">
      <dsp:nvSpPr>
        <dsp:cNvPr id="0" name=""/>
        <dsp:cNvSpPr/>
      </dsp:nvSpPr>
      <dsp:spPr>
        <a:xfrm>
          <a:off x="623706" y="1833871"/>
          <a:ext cx="2678508" cy="1327794"/>
        </a:xfrm>
        <a:prstGeom prst="roundRect">
          <a:avLst/>
        </a:prstGeom>
        <a:solidFill>
          <a:schemeClr val="accent3">
            <a:hueOff val="-16539272"/>
            <a:satOff val="26822"/>
            <a:lumOff val="19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0" i="0" kern="1200" dirty="0" err="1" smtClean="0">
              <a:latin typeface="Times New Roman" pitchFamily="18" charset="0"/>
              <a:cs typeface="Times New Roman" pitchFamily="18" charset="0"/>
            </a:rPr>
            <a:t>Пікірталастар</a:t>
          </a:r>
          <a:endParaRPr lang="ru-RU" sz="2300" b="0" i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23706" y="1833871"/>
        <a:ext cx="2678508" cy="1327794"/>
      </dsp:txXfrm>
    </dsp:sp>
    <dsp:sp modelId="{25AEA634-BA1E-4E98-8ED3-5F0445661767}">
      <dsp:nvSpPr>
        <dsp:cNvPr id="0" name=""/>
        <dsp:cNvSpPr/>
      </dsp:nvSpPr>
      <dsp:spPr>
        <a:xfrm>
          <a:off x="1833218" y="666081"/>
          <a:ext cx="5301684" cy="5301684"/>
        </a:xfrm>
        <a:custGeom>
          <a:avLst/>
          <a:gdLst/>
          <a:ahLst/>
          <a:cxnLst/>
          <a:rect l="0" t="0" r="0" b="0"/>
          <a:pathLst>
            <a:path>
              <a:moveTo>
                <a:pt x="460394" y="1157891"/>
              </a:moveTo>
              <a:arcTo wR="2650842" hR="2650842" stAng="12856638" swAng="1533533"/>
            </a:path>
          </a:pathLst>
        </a:custGeom>
        <a:noFill/>
        <a:ln w="9525" cap="flat" cmpd="sng" algn="ctr">
          <a:solidFill>
            <a:schemeClr val="accent3">
              <a:hueOff val="-16539272"/>
              <a:satOff val="26822"/>
              <a:lumOff val="197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40FD88A-D9F8-42A2-A1D1-BC4F0A181487}">
      <dsp:nvSpPr>
        <dsp:cNvPr id="0" name=""/>
        <dsp:cNvSpPr/>
      </dsp:nvSpPr>
      <dsp:spPr>
        <a:xfrm>
          <a:off x="0" y="0"/>
          <a:ext cx="6915198" cy="121015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Шығармашылық белсенділікті</a:t>
          </a:r>
          <a:r>
            <a:rPr lang="ru-RU" sz="16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таныта</a:t>
          </a:r>
          <a:r>
            <a:rPr lang="ru-RU" sz="16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отырып</a:t>
          </a:r>
          <a:r>
            <a:rPr lang="ru-RU" sz="16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бала </a:t>
          </a:r>
          <a:r>
            <a:rPr lang="ru-RU" sz="16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өзін ыңғайлы әрі қорғалған күйде сезініп</a:t>
          </a:r>
          <a:r>
            <a:rPr lang="ru-RU" sz="16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табиғи ынталандыратын</a:t>
          </a:r>
          <a:r>
            <a:rPr lang="ru-RU" sz="16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орта </a:t>
          </a:r>
          <a:r>
            <a:rPr lang="ru-RU" sz="16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жасау</a:t>
          </a:r>
          <a:r>
            <a:rPr lang="ru-RU" sz="16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sz="1600" b="0" i="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0"/>
        <a:ext cx="5577971" cy="1210159"/>
      </dsp:txXfrm>
    </dsp:sp>
    <dsp:sp modelId="{9B9A0C6C-28AE-4012-BA87-7A70E6ACA6A3}">
      <dsp:nvSpPr>
        <dsp:cNvPr id="0" name=""/>
        <dsp:cNvSpPr/>
      </dsp:nvSpPr>
      <dsp:spPr>
        <a:xfrm>
          <a:off x="579147" y="1430188"/>
          <a:ext cx="6915198" cy="1210159"/>
        </a:xfrm>
        <a:prstGeom prst="roundRect">
          <a:avLst>
            <a:gd name="adj" fmla="val 10000"/>
          </a:avLst>
        </a:prstGeom>
        <a:solidFill>
          <a:schemeClr val="accent3">
            <a:hueOff val="-5513091"/>
            <a:satOff val="8941"/>
            <a:lumOff val="6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Абстрактылы</a:t>
          </a:r>
          <a:r>
            <a:rPr lang="ru-RU" sz="16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нышандар</a:t>
          </a:r>
          <a:r>
            <a:rPr lang="ru-RU" sz="16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әріптердің сандық тиімді</a:t>
          </a:r>
          <a:r>
            <a:rPr lang="ru-RU" sz="16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және </a:t>
          </a:r>
          <a:r>
            <a:rPr lang="ru-RU" sz="16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осы </a:t>
          </a:r>
          <a:r>
            <a:rPr lang="ru-RU" sz="16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принциптің жүзеге асырылуы</a:t>
          </a:r>
          <a:r>
            <a:rPr lang="ru-RU" sz="16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болып</a:t>
          </a:r>
          <a:r>
            <a:rPr lang="ru-RU" sz="16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жатқан оқиғаға баланың жеке</a:t>
          </a:r>
          <a:r>
            <a:rPr lang="ru-RU" sz="16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қызығушылығымен іс-әрекетіне оң мотивацияны</a:t>
          </a:r>
          <a:r>
            <a:rPr lang="ru-RU" sz="16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қалыптастыруға және күшейтуге мүмкіндік береді</a:t>
          </a:r>
          <a:r>
            <a:rPr lang="ru-RU" sz="16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sz="1600" b="0" i="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79147" y="1430188"/>
        <a:ext cx="5549446" cy="1210159"/>
      </dsp:txXfrm>
    </dsp:sp>
    <dsp:sp modelId="{E184D1DE-89CD-4EA7-8E8F-D5E5F5742BEE}">
      <dsp:nvSpPr>
        <dsp:cNvPr id="0" name=""/>
        <dsp:cNvSpPr/>
      </dsp:nvSpPr>
      <dsp:spPr>
        <a:xfrm>
          <a:off x="1149651" y="2860377"/>
          <a:ext cx="6915198" cy="1210159"/>
        </a:xfrm>
        <a:prstGeom prst="roundRect">
          <a:avLst>
            <a:gd name="adj" fmla="val 10000"/>
          </a:avLst>
        </a:prstGeom>
        <a:solidFill>
          <a:schemeClr val="accent3">
            <a:hueOff val="-11026182"/>
            <a:satOff val="17881"/>
            <a:lumOff val="13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Ертегі</a:t>
          </a:r>
          <a:r>
            <a:rPr lang="ru-RU" sz="16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ойындарының кейіпкерлерімен</a:t>
          </a:r>
          <a:r>
            <a:rPr lang="ru-RU" sz="16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бірге</a:t>
          </a:r>
          <a:r>
            <a:rPr lang="ru-RU" sz="16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әртүрлі жағдаяттарды ойнау</a:t>
          </a:r>
          <a:r>
            <a:rPr lang="ru-RU" sz="16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шынайы</a:t>
          </a:r>
          <a:r>
            <a:rPr lang="ru-RU" sz="16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бірге</a:t>
          </a:r>
          <a:r>
            <a:rPr lang="ru-RU" sz="16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тұру.</a:t>
          </a:r>
          <a:endParaRPr lang="ru-RU" sz="1600" b="0" i="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149651" y="2860377"/>
        <a:ext cx="5558090" cy="1210159"/>
      </dsp:txXfrm>
    </dsp:sp>
    <dsp:sp modelId="{E31DF826-D5BD-4C05-A945-FBBF23090F10}">
      <dsp:nvSpPr>
        <dsp:cNvPr id="0" name=""/>
        <dsp:cNvSpPr/>
      </dsp:nvSpPr>
      <dsp:spPr>
        <a:xfrm>
          <a:off x="1728799" y="4290566"/>
          <a:ext cx="6915198" cy="1210159"/>
        </a:xfrm>
        <a:prstGeom prst="roundRect">
          <a:avLst>
            <a:gd name="adj" fmla="val 10000"/>
          </a:avLst>
        </a:prstGeom>
        <a:solidFill>
          <a:schemeClr val="accent3">
            <a:hueOff val="-16539272"/>
            <a:satOff val="26822"/>
            <a:lumOff val="19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Баланың бүкіл өмірі </a:t>
          </a:r>
          <a:r>
            <a:rPr lang="ru-RU" sz="16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– </a:t>
          </a:r>
          <a:r>
            <a:rPr lang="ru-RU" sz="16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ойын</a:t>
          </a:r>
          <a:r>
            <a:rPr lang="ru-RU" sz="16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sz="1600" b="0" i="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728799" y="4290566"/>
        <a:ext cx="5549446" cy="1210159"/>
      </dsp:txXfrm>
    </dsp:sp>
    <dsp:sp modelId="{A408D861-7001-475F-B335-BB738240C1E4}">
      <dsp:nvSpPr>
        <dsp:cNvPr id="0" name=""/>
        <dsp:cNvSpPr/>
      </dsp:nvSpPr>
      <dsp:spPr>
        <a:xfrm>
          <a:off x="6128594" y="926872"/>
          <a:ext cx="786603" cy="786603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k-KZ" sz="3600" kern="1200"/>
        </a:p>
      </dsp:txBody>
      <dsp:txXfrm>
        <a:off x="6128594" y="926872"/>
        <a:ext cx="786603" cy="786603"/>
      </dsp:txXfrm>
    </dsp:sp>
    <dsp:sp modelId="{F66F2DAA-55B0-461F-9F7C-28D90C8FA082}">
      <dsp:nvSpPr>
        <dsp:cNvPr id="0" name=""/>
        <dsp:cNvSpPr/>
      </dsp:nvSpPr>
      <dsp:spPr>
        <a:xfrm>
          <a:off x="6707742" y="2357061"/>
          <a:ext cx="786603" cy="786603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-8531845"/>
            <a:satOff val="9726"/>
            <a:lumOff val="664"/>
            <a:alphaOff val="0"/>
          </a:schemeClr>
        </a:solidFill>
        <a:ln w="19050" cap="flat" cmpd="sng" algn="ctr">
          <a:solidFill>
            <a:schemeClr val="accent3">
              <a:tint val="40000"/>
              <a:alpha val="90000"/>
              <a:hueOff val="-8531845"/>
              <a:satOff val="9726"/>
              <a:lumOff val="66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k-KZ" sz="3600" kern="1200"/>
        </a:p>
      </dsp:txBody>
      <dsp:txXfrm>
        <a:off x="6707742" y="2357061"/>
        <a:ext cx="786603" cy="786603"/>
      </dsp:txXfrm>
    </dsp:sp>
    <dsp:sp modelId="{D1402448-D277-4971-98D3-F158B1D17934}">
      <dsp:nvSpPr>
        <dsp:cNvPr id="0" name=""/>
        <dsp:cNvSpPr/>
      </dsp:nvSpPr>
      <dsp:spPr>
        <a:xfrm>
          <a:off x="7278246" y="3787249"/>
          <a:ext cx="786603" cy="786603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-17063690"/>
            <a:satOff val="19452"/>
            <a:lumOff val="1327"/>
            <a:alphaOff val="0"/>
          </a:schemeClr>
        </a:solidFill>
        <a:ln w="19050" cap="flat" cmpd="sng" algn="ctr">
          <a:solidFill>
            <a:schemeClr val="accent3">
              <a:tint val="40000"/>
              <a:alpha val="90000"/>
              <a:hueOff val="-17063690"/>
              <a:satOff val="19452"/>
              <a:lumOff val="132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k-KZ" sz="3600" kern="1200"/>
        </a:p>
      </dsp:txBody>
      <dsp:txXfrm>
        <a:off x="7278246" y="3787249"/>
        <a:ext cx="786603" cy="786603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25.09.2016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kk-K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25.09.2016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25.09.2016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25.09.2016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k-KZ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25.09.2016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25.09.2016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25.09.2016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25.09.2016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1357298"/>
            <a:ext cx="4143404" cy="1470025"/>
          </a:xfrm>
        </p:spPr>
        <p:txBody>
          <a:bodyPr>
            <a:normAutofit fontScale="90000"/>
          </a:bodyPr>
          <a:lstStyle/>
          <a:p>
            <a:r>
              <a:rPr lang="kk-KZ" sz="6600" i="1" dirty="0" smtClean="0">
                <a:latin typeface="Times New Roman" pitchFamily="18" charset="0"/>
                <a:cs typeface="Times New Roman" pitchFamily="18" charset="0"/>
              </a:rPr>
              <a:t>Құм терапиясы</a:t>
            </a:r>
            <a:endParaRPr lang="kk-KZ" sz="66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58" name="Picture 2" descr="http://missbagira.ru/images/bagira/2015/03/1378884202_shutterstock_4785417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4810" y="214290"/>
            <a:ext cx="4929190" cy="30003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571480"/>
            <a:ext cx="8786874" cy="5786478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  <a:buNone/>
            </a:pPr>
            <a:r>
              <a:rPr lang="ru-RU" sz="2400" b="1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Тақырыбы:</a:t>
            </a:r>
            <a:r>
              <a:rPr lang="ru-RU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«Құм </a:t>
            </a:r>
            <a:r>
              <a:rPr lang="ru-RU" sz="2400" i="1" dirty="0" smtClean="0">
                <a:latin typeface="Times New Roman" pitchFamily="18" charset="0"/>
                <a:ea typeface="Calibri"/>
                <a:cs typeface="Times New Roman" pitchFamily="18" charset="0"/>
              </a:rPr>
              <a:t>терапия </a:t>
            </a:r>
            <a:r>
              <a:rPr lang="ru-RU" sz="2400" i="1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әдістері арқылы балалардың шығармашылығын дамыту</a:t>
            </a:r>
            <a:r>
              <a:rPr lang="ru-RU" sz="2400" i="1" dirty="0" smtClean="0">
                <a:latin typeface="Times New Roman" pitchFamily="18" charset="0"/>
                <a:ea typeface="Calibri"/>
                <a:cs typeface="Times New Roman" pitchFamily="18" charset="0"/>
              </a:rPr>
              <a:t>»</a:t>
            </a:r>
          </a:p>
          <a:p>
            <a:pPr>
              <a:spcAft>
                <a:spcPts val="0"/>
              </a:spcAft>
              <a:buNone/>
            </a:pPr>
            <a:r>
              <a:rPr lang="ru-RU" sz="2400" b="1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Мақсаты: </a:t>
            </a:r>
            <a:r>
              <a:rPr lang="ru-RU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Құммен ұқыпты жұмыс жасай</a:t>
            </a:r>
            <a:r>
              <a:rPr lang="ru-RU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білу</a:t>
            </a:r>
            <a:r>
              <a:rPr lang="ru-RU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дағдысын, құм терапиясы</a:t>
            </a:r>
            <a:r>
              <a:rPr lang="ru-RU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арқылы табиғи дүниені өз алақандарымен сезіне</a:t>
            </a:r>
            <a:r>
              <a:rPr lang="ru-RU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білу</a:t>
            </a:r>
            <a:r>
              <a:rPr lang="ru-RU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</a:p>
          <a:p>
            <a:pPr algn="ctr">
              <a:spcAft>
                <a:spcPts val="0"/>
              </a:spcAft>
              <a:buNone/>
            </a:pPr>
            <a:r>
              <a:rPr lang="ru-RU" sz="2400" b="1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Күтететін нәтиже:</a:t>
            </a:r>
            <a:r>
              <a:rPr lang="ru-RU" sz="24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 </a:t>
            </a:r>
          </a:p>
          <a:p>
            <a:pPr>
              <a:spcAft>
                <a:spcPts val="0"/>
              </a:spcAft>
              <a:buNone/>
            </a:pPr>
            <a:r>
              <a:rPr lang="ru-RU" sz="2400" b="1" u="sng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Нені</a:t>
            </a:r>
            <a:r>
              <a:rPr lang="ru-RU" sz="2400" b="1" u="sng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b="1" u="sng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біледі</a:t>
            </a:r>
            <a:r>
              <a:rPr lang="ru-RU" sz="2400" b="1" u="sng" dirty="0" smtClean="0">
                <a:latin typeface="Times New Roman" pitchFamily="18" charset="0"/>
                <a:ea typeface="Calibri"/>
                <a:cs typeface="Times New Roman" pitchFamily="18" charset="0"/>
              </a:rPr>
              <a:t>:</a:t>
            </a:r>
            <a:r>
              <a:rPr lang="ru-RU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 </a:t>
            </a:r>
            <a:r>
              <a:rPr lang="ru-RU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Құм қаласының басқа қаладан ерекше</a:t>
            </a:r>
            <a:r>
              <a:rPr lang="ru-RU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екендігін</a:t>
            </a:r>
            <a:r>
              <a:rPr lang="ru-RU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біледі</a:t>
            </a:r>
            <a:r>
              <a:rPr lang="ru-RU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. </a:t>
            </a:r>
          </a:p>
          <a:p>
            <a:pPr>
              <a:spcAft>
                <a:spcPts val="0"/>
              </a:spcAft>
              <a:buNone/>
            </a:pPr>
            <a:r>
              <a:rPr lang="ru-RU" sz="2400" b="1" u="sng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Игереді</a:t>
            </a:r>
            <a:r>
              <a:rPr lang="ru-RU" sz="2400" b="1" u="sng" dirty="0" smtClean="0">
                <a:latin typeface="Times New Roman" pitchFamily="18" charset="0"/>
                <a:ea typeface="Calibri"/>
                <a:cs typeface="Times New Roman" pitchFamily="18" charset="0"/>
              </a:rPr>
              <a:t>: </a:t>
            </a:r>
            <a:r>
              <a:rPr lang="ru-RU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Құммен ұқыпты жұмыс жасай</a:t>
            </a:r>
            <a:r>
              <a:rPr lang="ru-RU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білуді</a:t>
            </a:r>
            <a:r>
              <a:rPr lang="ru-RU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Құмды қолға ұстаған соң қолды ауызға салуға болмайтындығын, жеуге</a:t>
            </a:r>
            <a:r>
              <a:rPr lang="ru-RU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болмайтындығын, шашуға болмайтындығын игереді</a:t>
            </a:r>
            <a:r>
              <a:rPr lang="ru-RU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</a:p>
          <a:p>
            <a:pPr>
              <a:spcAft>
                <a:spcPts val="0"/>
              </a:spcAft>
              <a:buNone/>
            </a:pPr>
            <a:r>
              <a:rPr lang="ru-RU" sz="2400" b="1" u="sng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Меңгереді:</a:t>
            </a:r>
            <a:r>
              <a:rPr lang="ru-RU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 Құмның </a:t>
            </a:r>
            <a:r>
              <a:rPr lang="ru-RU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да </a:t>
            </a:r>
            <a:r>
              <a:rPr lang="ru-RU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түрлі түсті түрлері </a:t>
            </a:r>
            <a:r>
              <a:rPr lang="ru-RU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бар </a:t>
            </a:r>
            <a:r>
              <a:rPr lang="ru-RU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екендігін</a:t>
            </a:r>
            <a:r>
              <a:rPr lang="ru-RU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меңгереді</a:t>
            </a:r>
            <a:r>
              <a:rPr lang="ru-RU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</a:p>
          <a:p>
            <a:pPr>
              <a:spcAft>
                <a:spcPts val="0"/>
              </a:spcAft>
              <a:buNone/>
            </a:pPr>
            <a:r>
              <a:rPr lang="ru-RU" sz="2400" b="1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Мақсаты:</a:t>
            </a:r>
            <a:r>
              <a:rPr lang="ru-RU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 Құммен ұқыпты жұмыс жасай</a:t>
            </a:r>
            <a:r>
              <a:rPr lang="ru-RU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білу</a:t>
            </a:r>
            <a:r>
              <a:rPr lang="ru-RU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дағдысын, құм терапиясы</a:t>
            </a:r>
            <a:r>
              <a:rPr lang="ru-RU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арқылы табиғи дүниені өз алақандарымен сезіне</a:t>
            </a:r>
            <a:r>
              <a:rPr lang="ru-RU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білу</a:t>
            </a:r>
            <a:r>
              <a:rPr lang="ru-RU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. 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51520" y="571480"/>
          <a:ext cx="8606759" cy="5929354"/>
        </p:xfrm>
        <a:graphic>
          <a:graphicData uri="http://schemas.openxmlformats.org/drawingml/2006/table">
            <a:tbl>
              <a:tblPr/>
              <a:tblGrid>
                <a:gridCol w="1767234"/>
                <a:gridCol w="4307448"/>
                <a:gridCol w="2532077"/>
              </a:tblGrid>
              <a:tr h="446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Іс-әрекет кезеңі</a:t>
                      </a:r>
                      <a:endParaRPr lang="ru-RU" sz="1800" i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8306" marR="18306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Психологтың іс-әрекеті</a:t>
                      </a:r>
                      <a:endParaRPr lang="ru-RU" sz="1800" i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18306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Балалардың іс-әрекеті</a:t>
                      </a:r>
                      <a:endParaRPr lang="ru-RU" sz="1800" i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8306" marR="18306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31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 err="1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Мотивациялық </a:t>
                      </a:r>
                      <a:r>
                        <a:rPr lang="ru-RU" sz="1800" b="1" i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қозғалыс</a:t>
                      </a:r>
                      <a:endParaRPr lang="ru-RU" sz="1800" i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8306" marR="18306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Сәлеметсіңдер ме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балалар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?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Қуыршақтың сендерге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тапсырмалары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бар.1тапсырма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мына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суретті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құрастырып көрейік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Суретте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қуыршақтың көңіл күйі қандай болып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тұрғанын көрейік.(</a:t>
                      </a:r>
                      <a:r>
                        <a:rPr lang="ru-RU" sz="18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көңіл күйі жоқ.</a:t>
                      </a:r>
                      <a:r>
                        <a:rPr lang="ru-RU" sz="18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)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Балалар</a:t>
                      </a:r>
                      <a:r>
                        <a:rPr lang="ru-RU" sz="18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сендерде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көңіл күйсіз күндерің 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бола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ма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?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Ендеше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көңіл күйсіз болған күндерімізді айтайық.Менің көңіл күйім ауа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рай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суық болғанда болмайды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r>
                        <a:rPr lang="ru-RU" sz="18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Мен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сиқыршымын 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Уа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балаларым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амансыңдар ма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? -  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Сәлеметсіз бе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ата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?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Сендерді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көргеніме қуаныштымын.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18306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Балалар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шеңберге тұрып, бір-біріне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деген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жылы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лебіздерін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білдіреді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18306" marR="18306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571480"/>
          <a:ext cx="8929719" cy="509016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857388"/>
                <a:gridCol w="5214974"/>
                <a:gridCol w="1857357"/>
              </a:tblGrid>
              <a:tr h="4429156">
                <a:tc>
                  <a:txBody>
                    <a:bodyPr/>
                    <a:lstStyle/>
                    <a:p>
                      <a:r>
                        <a:rPr lang="ru-RU" sz="1800" b="1" i="1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Ұйымдас тыру-іздестіру</a:t>
                      </a:r>
                      <a:endParaRPr lang="kk-KZ" sz="1400" b="1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b="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Бүгін </a:t>
                      </a:r>
                      <a:r>
                        <a:rPr kumimoji="0" lang="ru-RU" sz="20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мен </a:t>
                      </a:r>
                      <a:r>
                        <a:rPr kumimoji="0" lang="ru-RU" sz="2000" b="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сыйқырлы қалаға менімен</a:t>
                      </a:r>
                      <a:r>
                        <a:rPr kumimoji="0" lang="ru-RU" sz="20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баратын</a:t>
                      </a:r>
                      <a:r>
                        <a:rPr kumimoji="0" lang="ru-RU" sz="20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болдыңдар ма</a:t>
                      </a:r>
                      <a:r>
                        <a:rPr kumimoji="0" lang="ru-RU" sz="20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? </a:t>
                      </a:r>
                      <a:r>
                        <a:rPr kumimoji="0" lang="ru-RU" sz="2000" b="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Ол</a:t>
                      </a:r>
                      <a:r>
                        <a:rPr kumimoji="0" lang="ru-RU" sz="20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қала жәй қала емес</a:t>
                      </a:r>
                      <a:r>
                        <a:rPr kumimoji="0" lang="ru-RU" sz="20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2000" b="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құмдар қаласы.Оған </a:t>
                      </a:r>
                      <a:r>
                        <a:rPr kumimoji="0" lang="ru-RU" sz="20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тек </a:t>
                      </a:r>
                      <a:r>
                        <a:rPr kumimoji="0" lang="ru-RU" sz="2000" b="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ұшып қана </a:t>
                      </a:r>
                      <a:r>
                        <a:rPr kumimoji="0" lang="ru-RU" sz="20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бара </a:t>
                      </a:r>
                      <a:r>
                        <a:rPr kumimoji="0" lang="ru-RU" sz="2000" b="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аламыз</a:t>
                      </a:r>
                      <a:r>
                        <a:rPr kumimoji="0" lang="ru-RU" sz="20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2000" b="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Олай</a:t>
                      </a:r>
                      <a:r>
                        <a:rPr kumimoji="0" lang="ru-RU" sz="20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болса</a:t>
                      </a:r>
                      <a:r>
                        <a:rPr kumimoji="0" lang="ru-RU" sz="20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кілемшеге</a:t>
                      </a:r>
                      <a:r>
                        <a:rPr kumimoji="0" lang="ru-RU" sz="20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отырып</a:t>
                      </a:r>
                      <a:r>
                        <a:rPr kumimoji="0" lang="ru-RU" sz="20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2000" b="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көзімізді жем</a:t>
                      </a:r>
                      <a:r>
                        <a:rPr kumimoji="0" lang="ru-RU" sz="20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аламыз</a:t>
                      </a:r>
                      <a:r>
                        <a:rPr kumimoji="0" lang="ru-RU" sz="20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..</a:t>
                      </a:r>
                      <a:r>
                        <a:rPr kumimoji="0" lang="ru-RU" sz="2000" b="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Міне</a:t>
                      </a:r>
                      <a:r>
                        <a:rPr kumimoji="0" lang="ru-RU" sz="20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2000" b="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бәріміз құм қаласындамыз.</a:t>
                      </a:r>
                      <a:r>
                        <a:rPr kumimoji="0" lang="ru-RU" sz="2000" b="0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Балалар</a:t>
                      </a:r>
                      <a:r>
                        <a:rPr kumimoji="0" lang="ru-RU" sz="20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сендер</a:t>
                      </a:r>
                      <a:r>
                        <a:rPr kumimoji="0" lang="ru-RU" sz="20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құм қаласынан </a:t>
                      </a:r>
                      <a:r>
                        <a:rPr kumimoji="0" lang="ru-RU" sz="20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не </a:t>
                      </a:r>
                      <a:r>
                        <a:rPr kumimoji="0" lang="ru-RU" sz="2000" b="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көріп тұрсыңдар</a:t>
                      </a:r>
                      <a:r>
                        <a:rPr kumimoji="0" lang="ru-RU" sz="20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? </a:t>
                      </a:r>
                      <a:r>
                        <a:rPr kumimoji="0" lang="ru-RU" sz="2000" b="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Балалар</a:t>
                      </a:r>
                      <a:r>
                        <a:rPr kumimoji="0" lang="ru-RU" sz="20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сендерге</a:t>
                      </a:r>
                      <a:r>
                        <a:rPr kumimoji="0" lang="ru-RU" sz="20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бір</a:t>
                      </a:r>
                      <a:r>
                        <a:rPr kumimoji="0" lang="ru-RU" sz="20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айта</a:t>
                      </a:r>
                      <a:r>
                        <a:rPr kumimoji="0" lang="ru-RU" sz="20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кететін</a:t>
                      </a:r>
                      <a:r>
                        <a:rPr kumimoji="0" lang="ru-RU" sz="20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жағдай: құмды ыдыстан</a:t>
                      </a:r>
                      <a:r>
                        <a:rPr kumimoji="0" lang="ru-RU" sz="20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шашуға, адамға қарай шашуға, құмды ұстаған соң қолды ауызға салуға және жеуге</a:t>
                      </a:r>
                      <a:r>
                        <a:rPr kumimoji="0" lang="ru-RU" sz="20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болмайды</a:t>
                      </a:r>
                      <a:r>
                        <a:rPr kumimoji="0" lang="ru-RU" sz="20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2000" b="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Канекей</a:t>
                      </a:r>
                      <a:r>
                        <a:rPr kumimoji="0" lang="ru-RU" sz="20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балалар</a:t>
                      </a:r>
                      <a:r>
                        <a:rPr kumimoji="0" lang="ru-RU" sz="20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атамызбен</a:t>
                      </a:r>
                      <a:r>
                        <a:rPr kumimoji="0" lang="ru-RU" sz="20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қоштасайық.</a:t>
                      </a:r>
                      <a:r>
                        <a:rPr kumimoji="0" lang="ru-RU" sz="20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Ата</a:t>
                      </a:r>
                      <a:r>
                        <a:rPr kumimoji="0" lang="ru-RU" sz="20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kumimoji="0" lang="ru-RU" sz="2000" b="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рахмет</a:t>
                      </a:r>
                      <a:r>
                        <a:rPr kumimoji="0" lang="ru-RU" sz="20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сау</a:t>
                      </a:r>
                      <a:r>
                        <a:rPr kumimoji="0" lang="ru-RU" sz="20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болыңыз!</a:t>
                      </a:r>
                      <a:endParaRPr kumimoji="0" lang="ru-RU" sz="2000" b="0" kern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kk-KZ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Балалар</a:t>
                      </a:r>
                      <a:r>
                        <a:rPr lang="ru-RU" sz="20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келіседі</a:t>
                      </a:r>
                      <a:r>
                        <a:rPr lang="ru-RU" sz="20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r>
                        <a:rPr lang="ru-RU" sz="20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r>
                        <a:rPr lang="ru-RU" sz="20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r>
                        <a:rPr lang="ru-RU" sz="20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2000" b="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Балалар</a:t>
                      </a:r>
                      <a:r>
                        <a:rPr lang="ru-RU" sz="20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таң қалады.</a:t>
                      </a:r>
                      <a:endParaRPr lang="ru-RU" sz="2000" b="0" kern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20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</a:br>
                      <a:endParaRPr lang="ru-RU" sz="2000" b="0" kern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20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r>
                        <a:rPr lang="ru-RU" sz="20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r>
                        <a:rPr lang="ru-RU" sz="20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r>
                        <a:rPr lang="ru-RU" sz="20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r>
                        <a:rPr lang="ru-RU" sz="20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r>
                        <a:rPr lang="ru-RU" sz="20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</a:br>
                      <a:endParaRPr lang="ru-RU" sz="2000" b="0" kern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kk-KZ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429420"/>
          </a:xfrm>
        </p:spPr>
        <p:txBody>
          <a:bodyPr>
            <a:normAutofit fontScale="55000" lnSpcReduction="20000"/>
          </a:bodyPr>
          <a:lstStyle/>
          <a:p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Жаттығу жасайық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Бірнеше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иықтарымызды көтеріп түсіреміз, одан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соң қатып қалған иықтарымызды қозғаймыз.1ші оң қолымызбен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сол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қолымызбен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содан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соң екі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қолымызбен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Құм терапиясымен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жұмыс.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Балалар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құмды алақандарыңмен ұстаңдаршы.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Қатты ма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Жұмсақ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па?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2 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Құрғақ құм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ба,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сулы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құм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ба?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3 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Балалар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қолдарыңмен құмды уыстап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алыңдар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да,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ақырындап тырс-тырс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жаңбырша жаудырыңдаршы.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Балалар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қайықпен жұмыс.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Қайықтар астынан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құмнан толқын жасайды.Суда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жүзіп жүрген қайықты көреміз.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Балалар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көбелекпен жұмыс жасайық.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Көбелектер беріледі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Көбелектің шетінен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құмнан жапырақтың суретін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салады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ортасына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толқынның суретін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салады.Балалар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сонда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ненің суретін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көріп тұрсыңдар.(көбелектің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Әр түрлі пішіндермен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жұмыс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Пішіндер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беріледі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құмның көмегімен пішіндер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шығады.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Аққала жасаймыз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Балалар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сендердің аққалаларыңда неше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дөңгелек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бар.</a:t>
            </a:r>
          </a:p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Гүлмен жұмыс жасайық.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Гүл таратамын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гүлдің астына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құмыра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салу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  <a:endParaRPr lang="kk-K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14282" y="357166"/>
          <a:ext cx="8643999" cy="3000396"/>
        </p:xfrm>
        <a:graphic>
          <a:graphicData uri="http://schemas.openxmlformats.org/drawingml/2006/table">
            <a:tbl>
              <a:tblPr/>
              <a:tblGrid>
                <a:gridCol w="1804472"/>
                <a:gridCol w="4307446"/>
                <a:gridCol w="2532081"/>
              </a:tblGrid>
              <a:tr h="30003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Рефлек</a:t>
                      </a:r>
                      <a:r>
                        <a:rPr lang="ru-RU" sz="1800" b="1" i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i="1" dirty="0" err="1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сифті-түзетушілік</a:t>
                      </a:r>
                      <a:endParaRPr lang="ru-RU" sz="1600" i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Қане балалар</a:t>
                      </a: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</a:t>
                      </a:r>
                      <a:r>
                        <a:rPr lang="ru-RU" sz="20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шеңберге тұрып, сабағымызды қортындылап жіберейік</a:t>
                      </a: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Бүгін біз</a:t>
                      </a: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қайда бардық?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Онда</a:t>
                      </a: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біз</a:t>
                      </a: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не </a:t>
                      </a:r>
                      <a:r>
                        <a:rPr lang="ru-RU" sz="20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істедік</a:t>
                      </a: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?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Рахмет, </a:t>
                      </a:r>
                      <a:r>
                        <a:rPr lang="ru-RU" sz="20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сендерге</a:t>
                      </a: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балалар</a:t>
                      </a: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! </a:t>
                      </a:r>
                      <a:r>
                        <a:rPr lang="ru-RU" sz="20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Бүгінгі сабақ сендерге</a:t>
                      </a: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ұнады ма</a:t>
                      </a: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? </a:t>
                      </a:r>
                      <a:r>
                        <a:rPr lang="ru-RU" sz="20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Барлықтарың өте жақсы қатыстыңдар.</a:t>
                      </a: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Сау</a:t>
                      </a: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болыңдар!</a:t>
                      </a: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Келесі</a:t>
                      </a: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кездескенше</a:t>
                      </a: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Балалар</a:t>
                      </a: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шеңберге тұрады.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Балалардың жауаптары</a:t>
                      </a: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214282" y="3429000"/>
            <a:ext cx="8429684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Күтететін нәтиеже:</a:t>
            </a:r>
            <a:r>
              <a:rPr kumimoji="0" lang="ru-RU" sz="2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</a:t>
            </a:r>
            <a:endParaRPr kumimoji="0" lang="ru-RU" sz="22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Нені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біледі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 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Құм қаласының басқа қаладан ерекше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екендігін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біледі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 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Игереді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 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Құммен ұқыпты жұмыс жасай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білуді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Құмды қолға ұстаған соң қолды ауызға салуға болмайтындығын, жеуге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болмайтындығын, шашуға болмайтындығын игереді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Меңгереді: 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Құмның 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түрлі түсті түрлері 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бар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екендігін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меңгереді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C:\Users\Майнур\Desktop\ruchki-v-peske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2285992"/>
            <a:ext cx="8215370" cy="42862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574428"/>
          </a:xfrm>
        </p:spPr>
        <p:txBody>
          <a:bodyPr>
            <a:normAutofit/>
          </a:bodyPr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миллион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жыл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бұрын пайда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болған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бүкіл әлем бойы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жайылған.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өте ұсақ  ақ түсті, сары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қоңыр, сұр және қызғылт түсті болады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бала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үшін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магнит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сияқты өзіне тартымды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Бала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құмды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екенің сезінгенше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қолдары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сарай,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қоршау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т.б.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жасай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бастайды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Ал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оған ойыншықтар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кішігірім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фигураларды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қосса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түрлі ертегілерді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драмалау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ойын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процесіне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кіреді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Құмдағы ойындар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баланың табиғи әрекеті формаларының 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түрі.</a:t>
            </a:r>
            <a:endParaRPr lang="kk-KZ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217238"/>
          </a:xfrm>
        </p:spPr>
        <p:txBody>
          <a:bodyPr>
            <a:normAutofit/>
          </a:bodyPr>
          <a:lstStyle/>
          <a:p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жаса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техникасын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үйренуге ұсыныс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жасады1950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жылы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Құм терапиясы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принципі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аналитикалық терапияның негізін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салушы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Карл Густав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Юнгпен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ұсынылған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Өзінің оқушысы Дора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Калфқа М.Ловенфельдте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құммен жұмыс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Кейіннен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теориялық принципін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ұсынған болатын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«Құм терапиясы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концепциясының құрылуымен негізінде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юнгиан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мектебінің өкілдері айналысқан еді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kk-KZ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788742"/>
          </a:xfrm>
        </p:spPr>
        <p:txBody>
          <a:bodyPr>
            <a:normAutofit lnSpcReduction="10000"/>
          </a:bodyPr>
          <a:lstStyle/>
          <a:p>
            <a:r>
              <a:rPr lang="ru-RU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Құм терапиясының маңызы: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Бала 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өзін жайлы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қорғалған күйде сезініп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шығармашылық белсенділік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танытатын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табиғи стимулдық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орта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қалыптастырады және танымдық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психикалық процестерді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дамытады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түйсік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форманы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тұтас түйсік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зейінді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қиялды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кеңістік түсінікті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тактильді-кинестетикалық сезімділік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қолдардың ұсақ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моторикасын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дамиды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Құм терапиясының мақсаты: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Балалардың  құм терапиясында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қиял, көрнекі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бейнелік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ойлауды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сөздік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логикалық ойлауды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көрнекі            іс-әрекеттік ойлауды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шығармашылық  және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сын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тұрғысынан ойлауды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дамыту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kk-K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642918"/>
          <a:ext cx="8715436" cy="5930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428604"/>
          <a:ext cx="9144000" cy="64293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642918"/>
          <a:ext cx="8929718" cy="62150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286116" y="3786190"/>
            <a:ext cx="28575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Құм терапиясын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қолданудың әдіс-тәсілдері:</a:t>
            </a:r>
            <a:endParaRPr lang="kk-KZ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Құм терапиясы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принциптері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kk-KZ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0" y="1142984"/>
          <a:ext cx="8643998" cy="55007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642918"/>
          <a:ext cx="9144000" cy="62150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071802" y="3500438"/>
            <a:ext cx="2857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b="1" i="1" dirty="0" smtClean="0">
                <a:latin typeface="Times New Roman" pitchFamily="18" charset="0"/>
                <a:cs typeface="Times New Roman" pitchFamily="18" charset="0"/>
              </a:rPr>
              <a:t>Балада дамиды</a:t>
            </a:r>
            <a:endParaRPr lang="kk-KZ" sz="28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112</TotalTime>
  <Words>435</Words>
  <Application>Microsoft Office PowerPoint</Application>
  <PresentationFormat>Экран (4:3)</PresentationFormat>
  <Paragraphs>90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Городская</vt:lpstr>
      <vt:lpstr>Тема Office</vt:lpstr>
      <vt:lpstr>Құм терапиясы</vt:lpstr>
      <vt:lpstr>Слайд 2</vt:lpstr>
      <vt:lpstr>Слайд 3</vt:lpstr>
      <vt:lpstr>Слайд 4</vt:lpstr>
      <vt:lpstr>Слайд 5</vt:lpstr>
      <vt:lpstr>Слайд 6</vt:lpstr>
      <vt:lpstr>Слайд 7</vt:lpstr>
      <vt:lpstr>Құм терапиясы негізгі принциптері 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Құм терапиясы</dc:title>
  <dc:creator>Майнур</dc:creator>
  <cp:lastModifiedBy>admin</cp:lastModifiedBy>
  <cp:revision>31</cp:revision>
  <dcterms:created xsi:type="dcterms:W3CDTF">2016-03-10T08:03:40Z</dcterms:created>
  <dcterms:modified xsi:type="dcterms:W3CDTF">2016-09-25T14:24:34Z</dcterms:modified>
</cp:coreProperties>
</file>