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676" autoAdjust="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B5D1C-A478-49E8-AE32-37F6ACE47EF0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8A2B5-4EA2-47A1-B8BD-B45C94F3F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4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8A2B5-4EA2-47A1-B8BD-B45C94F3F7B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04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3538F9-51CF-4012-A667-4A335C117A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21F51C-7669-4B9F-B3FD-B38293DBAE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8011783" cy="165618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TYPES OF QUESTIONS IN ENGLISH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080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30" name="Picture 6" descr="C:\Users\DIMA\AppData\Local\Microsoft\Windows\Temporary Internet Files\Content.IE5\IB4BJDRW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1827886" cy="15060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424463"/>
      </p:ext>
    </p:extLst>
  </p:cSld>
  <p:clrMapOvr>
    <a:masterClrMapping/>
  </p:clrMapOvr>
  <p:transition spd="slow" advTm="2237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QUESTION TAGS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(We use them for confirmation of or agreement to our statement. We form question tags with an auxiliary verb and a personal pronoun.)</a:t>
            </a:r>
          </a:p>
          <a:p>
            <a:pPr marL="0" indent="0" algn="ctr">
              <a:buNone/>
            </a:pPr>
            <a:r>
              <a:rPr lang="en-US" i="1" dirty="0" smtClean="0"/>
              <a:t>He can drive, </a:t>
            </a:r>
            <a:r>
              <a:rPr lang="en-US" i="1" u="sng" dirty="0" smtClean="0"/>
              <a:t>can’t he</a:t>
            </a:r>
            <a:r>
              <a:rPr lang="en-US" i="1" dirty="0" smtClean="0"/>
              <a:t>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0023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88"/>
    </mc:Choice>
    <mc:Fallback xmlns="">
      <p:transition spd="slow" advTm="20288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0888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smtClean="0"/>
              <a:t>WORD ORDER IN QUESTION TAGS</a:t>
            </a:r>
            <a:br>
              <a:rPr lang="en-US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747706"/>
              </p:ext>
            </p:extLst>
          </p:nvPr>
        </p:nvGraphicFramePr>
        <p:xfrm>
          <a:off x="467544" y="2924944"/>
          <a:ext cx="8229600" cy="26648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22939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</a:t>
                      </a:r>
                      <a:r>
                        <a:rPr lang="en-US" baseline="0" dirty="0" smtClean="0"/>
                        <a:t> word order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ru-RU" baseline="0" dirty="0" smtClean="0"/>
                    </a:p>
                    <a:p>
                      <a:pPr algn="ctr"/>
                      <a:r>
                        <a:rPr lang="en-US" b="1" baseline="0" dirty="0" smtClean="0"/>
                        <a:t>He can drive,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 tag”</a:t>
                      </a:r>
                      <a:endParaRPr lang="ru-RU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can’t he?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77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17"/>
    </mc:Choice>
    <mc:Fallback xmlns="">
      <p:transition spd="slow" advTm="1891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dirty="0" smtClean="0"/>
              <a:t>THE RULES OF FORMATION QUESTIONS TAGS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545097"/>
              </p:ext>
            </p:extLst>
          </p:nvPr>
        </p:nvGraphicFramePr>
        <p:xfrm>
          <a:off x="457200" y="1600200"/>
          <a:ext cx="8229600" cy="4211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+</a:t>
                      </a:r>
                    </a:p>
                    <a:p>
                      <a:pPr algn="ctr"/>
                      <a:r>
                        <a:rPr lang="en-US" sz="4800" dirty="0" smtClean="0"/>
                        <a:t>He can drive,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-</a:t>
                      </a:r>
                    </a:p>
                    <a:p>
                      <a:pPr algn="ctr"/>
                      <a:r>
                        <a:rPr lang="en-US" sz="4800" dirty="0" smtClean="0"/>
                        <a:t>can’t he?</a:t>
                      </a:r>
                      <a:endParaRPr lang="ru-RU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-</a:t>
                      </a:r>
                    </a:p>
                    <a:p>
                      <a:pPr algn="ctr"/>
                      <a:r>
                        <a:rPr lang="en-US" sz="4800" dirty="0" smtClean="0"/>
                        <a:t>He can’t drive,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+</a:t>
                      </a:r>
                    </a:p>
                    <a:p>
                      <a:pPr algn="ctr"/>
                      <a:r>
                        <a:rPr lang="en-US" sz="4800" dirty="0" smtClean="0"/>
                        <a:t>can he?</a:t>
                      </a:r>
                      <a:endParaRPr lang="ru-RU" sz="4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72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26"/>
    </mc:Choice>
    <mc:Fallback xmlns="">
      <p:transition spd="slow" advTm="2002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ALTERNATIVE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Begin with an auxiliary verb + “or”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i="1" u="sng" dirty="0" smtClean="0"/>
              <a:t>Does</a:t>
            </a:r>
            <a:r>
              <a:rPr lang="en-US" sz="4400" dirty="0" smtClean="0"/>
              <a:t> </a:t>
            </a:r>
            <a:r>
              <a:rPr lang="en-US" sz="4400" i="1" dirty="0" smtClean="0"/>
              <a:t>he help you every day </a:t>
            </a:r>
            <a:r>
              <a:rPr lang="en-US" sz="4400" i="1" u="sng" dirty="0" smtClean="0"/>
              <a:t>or</a:t>
            </a:r>
            <a:r>
              <a:rPr lang="en-US" sz="4400" i="1" dirty="0" smtClean="0"/>
              <a:t> every other day?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381994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82"/>
    </mc:Choice>
    <mc:Fallback xmlns="">
      <p:transition spd="slow" advTm="1988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dirty="0" smtClean="0"/>
              <a:t>WORD ORDER IN ALTERNATIVE QUESTIONS(</a:t>
            </a:r>
            <a:r>
              <a:rPr lang="ru-RU" dirty="0" smtClean="0"/>
              <a:t>порядок слов в альтернативных вопросах)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197759"/>
              </p:ext>
            </p:extLst>
          </p:nvPr>
        </p:nvGraphicFramePr>
        <p:xfrm>
          <a:off x="457200" y="2205038"/>
          <a:ext cx="8229600" cy="35892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4789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2941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Auxiliary</a:t>
                      </a:r>
                      <a:r>
                        <a:rPr lang="en-US" sz="1400" baseline="0" dirty="0" smtClean="0"/>
                        <a:t> verb</a:t>
                      </a:r>
                    </a:p>
                    <a:p>
                      <a:pPr algn="ctr"/>
                      <a:endParaRPr lang="ru-RU" sz="1400" baseline="0" dirty="0" smtClean="0"/>
                    </a:p>
                    <a:p>
                      <a:pPr algn="ctr"/>
                      <a:r>
                        <a:rPr lang="en-US" sz="1400" b="1" baseline="0" dirty="0" smtClean="0"/>
                        <a:t>Does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subject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b="1" dirty="0" smtClean="0"/>
                        <a:t>he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Object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b="1" dirty="0" smtClean="0"/>
                        <a:t>help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additional</a:t>
                      </a:r>
                      <a:r>
                        <a:rPr lang="en-US" sz="1400" baseline="0" dirty="0" smtClean="0"/>
                        <a:t> parts of the sentence</a:t>
                      </a:r>
                      <a:endParaRPr lang="ru-RU" sz="1400" baseline="0" dirty="0" smtClean="0"/>
                    </a:p>
                    <a:p>
                      <a:pPr algn="ctr"/>
                      <a:r>
                        <a:rPr lang="en-US" sz="1400" b="1" baseline="0" dirty="0" smtClean="0"/>
                        <a:t>you </a:t>
                      </a:r>
                      <a:r>
                        <a:rPr lang="en-US" sz="1400" b="1" baseline="0" dirty="0" smtClean="0"/>
                        <a:t>every day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“or</a:t>
                      </a:r>
                      <a:r>
                        <a:rPr lang="en-US" sz="1400" dirty="0" smtClean="0"/>
                        <a:t>”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additional parts of the sentence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400" b="1" dirty="0" smtClean="0"/>
                        <a:t>every </a:t>
                      </a:r>
                      <a:r>
                        <a:rPr lang="en-US" sz="1400" b="1" dirty="0" smtClean="0"/>
                        <a:t>other day?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31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67"/>
    </mc:Choice>
    <mc:Fallback xmlns="">
      <p:transition spd="slow" advTm="188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2700000" scaled="1"/>
            <a:tileRect/>
          </a:gradFill>
          <a:scene3d>
            <a:camera prst="perspectiveFron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en-US" dirty="0" smtClean="0"/>
              <a:t>THERE ARE FIVE TYPES OF QUESTIONS IN ENGLISH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YES/NO QUESTIONS</a:t>
            </a:r>
          </a:p>
          <a:p>
            <a:r>
              <a:rPr lang="en-US" dirty="0" smtClean="0"/>
              <a:t>SPECIAL QUESTIONS</a:t>
            </a:r>
          </a:p>
          <a:p>
            <a:r>
              <a:rPr lang="en-US" dirty="0" smtClean="0"/>
              <a:t>SUBJECT QUESTIONS</a:t>
            </a:r>
          </a:p>
          <a:p>
            <a:r>
              <a:rPr lang="en-US" dirty="0" smtClean="0"/>
              <a:t>QUESTION TAGS</a:t>
            </a:r>
          </a:p>
          <a:p>
            <a:r>
              <a:rPr lang="en-US" dirty="0" smtClean="0"/>
              <a:t>ALTERNATIVE QUESTIONS</a:t>
            </a:r>
            <a:endParaRPr lang="ru-RU" dirty="0"/>
          </a:p>
        </p:txBody>
      </p:sp>
      <p:pic>
        <p:nvPicPr>
          <p:cNvPr id="2051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17032"/>
            <a:ext cx="2376264" cy="216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8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38"/>
    </mc:Choice>
    <mc:Fallback xmlns="">
      <p:transition spd="slow" advTm="1173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b="1" dirty="0" smtClean="0">
                <a:latin typeface="Algerian" pitchFamily="82" charset="0"/>
              </a:rPr>
              <a:t>YES/NO QUESTIONS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000" b="1" dirty="0" smtClean="0"/>
              <a:t>(questions without questions words, questions are usually formed by changing the word order; this means the auxiliary or modal verb comes before the subject).</a:t>
            </a:r>
          </a:p>
          <a:p>
            <a:pPr marL="0" indent="0" algn="ctr">
              <a:buNone/>
            </a:pPr>
            <a:r>
              <a:rPr lang="en-US" sz="4000" i="1" u="sng" dirty="0" smtClean="0"/>
              <a:t>Can </a:t>
            </a:r>
            <a:r>
              <a:rPr lang="en-US" sz="4000" i="1" dirty="0" smtClean="0"/>
              <a:t>she type?</a:t>
            </a:r>
          </a:p>
          <a:p>
            <a:pPr marL="0" indent="0" algn="ctr">
              <a:buNone/>
            </a:pPr>
            <a:r>
              <a:rPr lang="en-US" sz="4000" i="1" u="sng" dirty="0" smtClean="0"/>
              <a:t>Will </a:t>
            </a:r>
            <a:r>
              <a:rPr lang="en-US" sz="4000" i="1" dirty="0" smtClean="0"/>
              <a:t>you help me?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175665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13"/>
    </mc:Choice>
    <mc:Fallback xmlns="">
      <p:transition spd="slow" advTm="1821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232248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WORD ORDER IN YES/NO QUESTIONS</a:t>
            </a:r>
            <a:br>
              <a:rPr lang="en-US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75742"/>
              </p:ext>
            </p:extLst>
          </p:nvPr>
        </p:nvGraphicFramePr>
        <p:xfrm>
          <a:off x="395536" y="2924944"/>
          <a:ext cx="8229600" cy="1554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Auxiliary verb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b="1" dirty="0" smtClean="0"/>
                        <a:t>Will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</a:t>
                      </a:r>
                      <a:endParaRPr lang="ru-RU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you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</a:t>
                      </a:r>
                      <a:endParaRPr lang="ru-RU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help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additional</a:t>
                      </a:r>
                      <a:r>
                        <a:rPr lang="en-US" baseline="0" dirty="0" smtClean="0"/>
                        <a:t> parts of the sentence</a:t>
                      </a:r>
                      <a:endParaRPr lang="ru-RU" baseline="0" dirty="0" smtClean="0"/>
                    </a:p>
                    <a:p>
                      <a:pPr algn="ctr"/>
                      <a:r>
                        <a:rPr lang="en-US" b="1" baseline="0" dirty="0" smtClean="0"/>
                        <a:t>me</a:t>
                      </a:r>
                      <a:r>
                        <a:rPr lang="en-US" b="1" baseline="0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88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03"/>
    </mc:Choice>
    <mc:Fallback xmlns="">
      <p:transition spd="slow" advTm="1790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lgerian" pitchFamily="82" charset="0"/>
              </a:rPr>
              <a:t>SPECIAL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(start with a question word)</a:t>
            </a:r>
          </a:p>
          <a:p>
            <a:pPr marL="0" indent="0" algn="ctr">
              <a:buNone/>
            </a:pPr>
            <a:r>
              <a:rPr lang="en-US" sz="4800" i="1" u="sng" dirty="0" smtClean="0"/>
              <a:t>Who</a:t>
            </a:r>
            <a:r>
              <a:rPr lang="en-US" sz="4800" i="1" dirty="0" smtClean="0"/>
              <a:t> did you go out?</a:t>
            </a:r>
          </a:p>
          <a:p>
            <a:pPr marL="0" indent="0" algn="ctr">
              <a:buNone/>
            </a:pPr>
            <a:r>
              <a:rPr lang="en-US" sz="4800" i="1" u="sng" dirty="0" smtClean="0"/>
              <a:t>Where </a:t>
            </a:r>
            <a:r>
              <a:rPr lang="en-US" sz="4800" i="1" dirty="0" smtClean="0"/>
              <a:t>did you meet her?</a:t>
            </a:r>
          </a:p>
          <a:p>
            <a:pPr marL="0" indent="0" algn="ctr">
              <a:buNone/>
            </a:pPr>
            <a:r>
              <a:rPr lang="en-US" sz="4800" i="1" u="sng" dirty="0" smtClean="0"/>
              <a:t>What</a:t>
            </a:r>
            <a:r>
              <a:rPr lang="en-US" sz="4800" i="1" dirty="0" smtClean="0"/>
              <a:t> is your name?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42375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59"/>
    </mc:Choice>
    <mc:Fallback xmlns="">
      <p:transition spd="slow" advTm="1835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QUESTION WORDS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/>
              <a:t>Who</a:t>
            </a:r>
            <a:r>
              <a:rPr lang="ru-RU" sz="4000" dirty="0" smtClean="0"/>
              <a:t> 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Where</a:t>
            </a:r>
            <a:r>
              <a:rPr lang="ru-RU" sz="4000" dirty="0" smtClean="0"/>
              <a:t> 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What</a:t>
            </a:r>
            <a:r>
              <a:rPr lang="ru-RU" sz="4000" dirty="0" smtClean="0"/>
              <a:t> 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When</a:t>
            </a:r>
            <a:r>
              <a:rPr lang="ru-RU" sz="4000" dirty="0" smtClean="0"/>
              <a:t> 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Why</a:t>
            </a:r>
            <a:r>
              <a:rPr lang="ru-RU" sz="4000" dirty="0" smtClean="0"/>
              <a:t> 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How</a:t>
            </a:r>
            <a:r>
              <a:rPr lang="ru-RU" sz="4000" dirty="0" smtClean="0"/>
              <a:t> 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Whose</a:t>
            </a:r>
            <a:r>
              <a:rPr lang="ru-RU" sz="4000" dirty="0" smtClean="0"/>
              <a:t> 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66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49"/>
    </mc:Choice>
    <mc:Fallback xmlns="">
      <p:transition spd="slow" advTm="1864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04864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dirty="0" smtClean="0"/>
              <a:t>WORD ORDER IN SPECIAL QUESTIONS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порядок слов в специальных вопросах)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990893"/>
              </p:ext>
            </p:extLst>
          </p:nvPr>
        </p:nvGraphicFramePr>
        <p:xfrm>
          <a:off x="457200" y="2349500"/>
          <a:ext cx="8229600" cy="1559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 </a:t>
                      </a:r>
                      <a:r>
                        <a:rPr lang="en-US" dirty="0" smtClean="0"/>
                        <a:t>word</a:t>
                      </a:r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Where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auxiliary </a:t>
                      </a:r>
                      <a:r>
                        <a:rPr lang="en-US" dirty="0" smtClean="0"/>
                        <a:t>verb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endParaRPr lang="ru-RU" b="1" baseline="0" dirty="0" smtClean="0"/>
                    </a:p>
                    <a:p>
                      <a:pPr algn="ctr"/>
                      <a:r>
                        <a:rPr lang="en-US" b="1" dirty="0" smtClean="0"/>
                        <a:t>did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</a:t>
                      </a:r>
                      <a:endParaRPr lang="ru-RU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you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</a:t>
                      </a:r>
                      <a:endParaRPr lang="ru-RU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meet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additional parts of the </a:t>
                      </a:r>
                      <a:r>
                        <a:rPr lang="en-US" dirty="0" smtClean="0"/>
                        <a:t>sentence</a:t>
                      </a:r>
                      <a:endParaRPr lang="ru-RU" dirty="0" smtClean="0"/>
                    </a:p>
                    <a:p>
                      <a:pPr algn="ctr"/>
                      <a:r>
                        <a:rPr lang="en-US" b="1" dirty="0" smtClean="0"/>
                        <a:t>her</a:t>
                      </a:r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61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85"/>
    </mc:Choice>
    <mc:Fallback xmlns="">
      <p:transition spd="slow" advTm="1798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SUBJECT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069160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(If who, which or what are the subject of the question)</a:t>
            </a:r>
          </a:p>
          <a:p>
            <a:pPr marL="0" indent="0">
              <a:buNone/>
            </a:pPr>
            <a:r>
              <a:rPr lang="en-US" sz="1800" dirty="0"/>
              <a:t>s</a:t>
            </a:r>
            <a:r>
              <a:rPr lang="en-US" sz="1800" dirty="0" smtClean="0"/>
              <a:t>ubject                        object</a:t>
            </a:r>
          </a:p>
          <a:p>
            <a:pPr marL="0" indent="0">
              <a:buNone/>
            </a:pPr>
            <a:r>
              <a:rPr lang="en-US" dirty="0" smtClean="0"/>
              <a:t>Harry loves Jane.</a:t>
            </a:r>
          </a:p>
          <a:p>
            <a:pPr marL="0" indent="0">
              <a:buNone/>
            </a:pPr>
            <a:r>
              <a:rPr lang="en-US" dirty="0" smtClean="0"/>
              <a:t>Who loves Jane?</a:t>
            </a:r>
          </a:p>
          <a:p>
            <a:pPr marL="0" indent="0">
              <a:buNone/>
            </a:pPr>
            <a:r>
              <a:rPr lang="en-US" sz="1800" dirty="0" smtClean="0"/>
              <a:t>Subject                                 object</a:t>
            </a:r>
          </a:p>
          <a:p>
            <a:pPr marL="0" indent="0">
              <a:buNone/>
            </a:pPr>
            <a:r>
              <a:rPr lang="en-US" dirty="0" smtClean="0"/>
              <a:t>Marry helped George.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Who did Mary help?</a:t>
            </a:r>
            <a:endParaRPr lang="ru-RU" sz="28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11560" y="3248980"/>
            <a:ext cx="0" cy="32403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11560" y="2760035"/>
            <a:ext cx="0" cy="36004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11760" y="2760035"/>
            <a:ext cx="0" cy="28553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11560" y="4135490"/>
            <a:ext cx="0" cy="27342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915816" y="4135490"/>
            <a:ext cx="0" cy="27342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/>
          <p:nvPr/>
        </p:nvCxnSpPr>
        <p:spPr>
          <a:xfrm rot="10800000" flipV="1">
            <a:off x="467546" y="5175969"/>
            <a:ext cx="2448270" cy="269253"/>
          </a:xfrm>
          <a:prstGeom prst="bentConnector3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99661" y="5489410"/>
            <a:ext cx="0" cy="36004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2987824" y="4690695"/>
            <a:ext cx="1" cy="485275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46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97"/>
    </mc:Choice>
    <mc:Fallback xmlns="">
      <p:transition spd="slow" advTm="1869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smtClean="0"/>
              <a:t>WORD ORDER IN SUBJECT QUESTIONS</a:t>
            </a:r>
            <a:br>
              <a:rPr lang="en-US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313241"/>
              </p:ext>
            </p:extLst>
          </p:nvPr>
        </p:nvGraphicFramePr>
        <p:xfrm>
          <a:off x="323528" y="2492896"/>
          <a:ext cx="8208912" cy="2376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2629"/>
                <a:gridCol w="4176283"/>
              </a:tblGrid>
              <a:tr h="9156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14606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Begin</a:t>
                      </a:r>
                      <a:r>
                        <a:rPr lang="en-US" sz="2000" baseline="0" dirty="0" smtClean="0"/>
                        <a:t> with “who, what, which…”</a:t>
                      </a:r>
                    </a:p>
                    <a:p>
                      <a:pPr algn="ctr"/>
                      <a:r>
                        <a:rPr lang="en-US" sz="2000" b="1" baseline="0" dirty="0" smtClean="0"/>
                        <a:t>Who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Direct word order</a:t>
                      </a:r>
                      <a:endParaRPr lang="ru-RU" sz="2000" dirty="0" smtClean="0"/>
                    </a:p>
                    <a:p>
                      <a:pPr algn="ctr"/>
                      <a:r>
                        <a:rPr lang="en-US" sz="2000" b="1" dirty="0" smtClean="0"/>
                        <a:t>loves </a:t>
                      </a:r>
                      <a:r>
                        <a:rPr lang="en-US" sz="2000" b="1" dirty="0" smtClean="0"/>
                        <a:t>Jane?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96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06"/>
    </mc:Choice>
    <mc:Fallback xmlns="">
      <p:transition spd="slow" advTm="18706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363</Words>
  <Application>Microsoft Office PowerPoint</Application>
  <PresentationFormat>Экран (4:3)</PresentationFormat>
  <Paragraphs>129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TYPES OF QUESTIONS IN ENGLISH</vt:lpstr>
      <vt:lpstr>THERE ARE FIVE TYPES OF QUESTIONS IN ENGLISH</vt:lpstr>
      <vt:lpstr>YES/NO QUESTIONS</vt:lpstr>
      <vt:lpstr>WORD ORDER IN YES/NO QUESTIONS </vt:lpstr>
      <vt:lpstr>SPECIAL QUESTIONS</vt:lpstr>
      <vt:lpstr>QUESTION WORDS</vt:lpstr>
      <vt:lpstr>WORD ORDER IN SPECIAL QUESTIONS (порядок слов в специальных вопросах)</vt:lpstr>
      <vt:lpstr>SUBJECT QUESTIONS</vt:lpstr>
      <vt:lpstr>WORD ORDER IN SUBJECT QUESTIONS </vt:lpstr>
      <vt:lpstr>QUESTION TAGS</vt:lpstr>
      <vt:lpstr>WORD ORDER IN QUESTION TAGS </vt:lpstr>
      <vt:lpstr>THE RULES OF FORMATION QUESTIONS TAGS</vt:lpstr>
      <vt:lpstr>ALTERNATIVE QUESTIONS</vt:lpstr>
      <vt:lpstr>WORD ORDER IN ALTERNATIVE QUESTIONS(порядок слов в альтернативных вопросах)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QUESTIONS IN ENGLISH</dc:title>
  <dc:creator>DIMA</dc:creator>
  <cp:lastModifiedBy>Пользователь</cp:lastModifiedBy>
  <cp:revision>17</cp:revision>
  <dcterms:created xsi:type="dcterms:W3CDTF">2013-04-14T15:03:39Z</dcterms:created>
  <dcterms:modified xsi:type="dcterms:W3CDTF">2015-04-25T12:31:34Z</dcterms:modified>
</cp:coreProperties>
</file>