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9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7988-9285-4ACC-A654-DF5139FEC047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31EC-3E11-4DD6-B285-EB79657BF0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7988-9285-4ACC-A654-DF5139FEC047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31EC-3E11-4DD6-B285-EB79657BF0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7988-9285-4ACC-A654-DF5139FEC047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31EC-3E11-4DD6-B285-EB79657BF0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7988-9285-4ACC-A654-DF5139FEC047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31EC-3E11-4DD6-B285-EB79657BF0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7988-9285-4ACC-A654-DF5139FEC047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31EC-3E11-4DD6-B285-EB79657BF0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7988-9285-4ACC-A654-DF5139FEC047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31EC-3E11-4DD6-B285-EB79657BF0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7988-9285-4ACC-A654-DF5139FEC047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31EC-3E11-4DD6-B285-EB79657BF0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7988-9285-4ACC-A654-DF5139FEC047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31EC-3E11-4DD6-B285-EB79657BF0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7988-9285-4ACC-A654-DF5139FEC047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31EC-3E11-4DD6-B285-EB79657BF0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7988-9285-4ACC-A654-DF5139FEC047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31EC-3E11-4DD6-B285-EB79657BF0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7988-9285-4ACC-A654-DF5139FEC047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D31EC-3E11-4DD6-B285-EB79657BF0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E7988-9285-4ACC-A654-DF5139FEC047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D31EC-3E11-4DD6-B285-EB79657BF0F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"/>
            <a:ext cx="804862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Рашида Касымова</dc:creator>
  <cp:lastModifiedBy>Рашида Касымова</cp:lastModifiedBy>
  <cp:revision>1</cp:revision>
  <dcterms:created xsi:type="dcterms:W3CDTF">2017-04-03T09:54:43Z</dcterms:created>
  <dcterms:modified xsi:type="dcterms:W3CDTF">2017-04-03T09:58:03Z</dcterms:modified>
</cp:coreProperties>
</file>