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65CBC-1237-49D7-B5B7-83CECD6F17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3CBE-A7D2-48EF-8E9D-4E1FCE8402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2017-04-01T03:28:15Z</dcterms:created>
  <dcterms:modified xsi:type="dcterms:W3CDTF">2017-04-01T03:30:46Z</dcterms:modified>
</cp:coreProperties>
</file>