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956" y="-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0E43A-C966-4D19-9EFE-7743EC905864}" type="datetimeFigureOut">
              <a:rPr lang="ru-RU" smtClean="0"/>
              <a:t>01.04.2017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7E0E2-795F-4978-AF70-CF81E60901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0E43A-C966-4D19-9EFE-7743EC905864}" type="datetimeFigureOut">
              <a:rPr lang="ru-RU" smtClean="0"/>
              <a:t>01.04.2017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7E0E2-795F-4978-AF70-CF81E60901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0E43A-C966-4D19-9EFE-7743EC905864}" type="datetimeFigureOut">
              <a:rPr lang="ru-RU" smtClean="0"/>
              <a:t>01.04.2017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7E0E2-795F-4978-AF70-CF81E60901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0E43A-C966-4D19-9EFE-7743EC905864}" type="datetimeFigureOut">
              <a:rPr lang="ru-RU" smtClean="0"/>
              <a:t>01.04.2017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7E0E2-795F-4978-AF70-CF81E60901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0E43A-C966-4D19-9EFE-7743EC905864}" type="datetimeFigureOut">
              <a:rPr lang="ru-RU" smtClean="0"/>
              <a:t>01.04.2017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7E0E2-795F-4978-AF70-CF81E60901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0E43A-C966-4D19-9EFE-7743EC905864}" type="datetimeFigureOut">
              <a:rPr lang="ru-RU" smtClean="0"/>
              <a:t>01.04.2017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7E0E2-795F-4978-AF70-CF81E60901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0E43A-C966-4D19-9EFE-7743EC905864}" type="datetimeFigureOut">
              <a:rPr lang="ru-RU" smtClean="0"/>
              <a:t>01.04.2017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7E0E2-795F-4978-AF70-CF81E60901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0E43A-C966-4D19-9EFE-7743EC905864}" type="datetimeFigureOut">
              <a:rPr lang="ru-RU" smtClean="0"/>
              <a:t>01.04.2017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7E0E2-795F-4978-AF70-CF81E60901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0E43A-C966-4D19-9EFE-7743EC905864}" type="datetimeFigureOut">
              <a:rPr lang="ru-RU" smtClean="0"/>
              <a:t>01.04.2017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7E0E2-795F-4978-AF70-CF81E60901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0E43A-C966-4D19-9EFE-7743EC905864}" type="datetimeFigureOut">
              <a:rPr lang="ru-RU" smtClean="0"/>
              <a:t>01.04.2017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7E0E2-795F-4978-AF70-CF81E60901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0E43A-C966-4D19-9EFE-7743EC905864}" type="datetimeFigureOut">
              <a:rPr lang="ru-RU" smtClean="0"/>
              <a:t>01.04.2017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7E0E2-795F-4978-AF70-CF81E60901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F0E43A-C966-4D19-9EFE-7743EC905864}" type="datetimeFigureOut">
              <a:rPr lang="ru-RU" smtClean="0"/>
              <a:t>01.04.2017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F7E0E2-795F-4978-AF70-CF81E6090169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301115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Рашида Касымова</dc:creator>
  <cp:lastModifiedBy>Рашида Касымова</cp:lastModifiedBy>
  <cp:revision>1</cp:revision>
  <dcterms:created xsi:type="dcterms:W3CDTF">2017-04-01T15:43:32Z</dcterms:created>
  <dcterms:modified xsi:type="dcterms:W3CDTF">2017-04-01T15:44:20Z</dcterms:modified>
</cp:coreProperties>
</file>