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-96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D8F0E-8E1E-4F55-AEBD-C3E0FAB58F79}" type="datetimeFigureOut">
              <a:rPr lang="ru-RU" smtClean="0"/>
              <a:t>28.03.2017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31F86-E98D-4169-AB13-70FFD7BF1C8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5720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0"/>
            <a:ext cx="8050085" cy="612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-45720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6957" y="0"/>
            <a:ext cx="805008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2017-03-28T15:21:53Z</dcterms:created>
  <dcterms:modified xsi:type="dcterms:W3CDTF">2017-03-28T15:25:32Z</dcterms:modified>
</cp:coreProperties>
</file>