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6F77-2EE3-446C-82EA-F4DEB496C5B0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FA7E1-4C99-4271-972E-D0FF17257A5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2017-03-29T05:51:06Z</dcterms:created>
  <dcterms:modified xsi:type="dcterms:W3CDTF">2017-03-29T05:51:53Z</dcterms:modified>
</cp:coreProperties>
</file>