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32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B198-8B9B-4B3E-A316-FA01493569AF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029B8-14AE-46EE-8EB9-B03DEC4694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2017-03-28T15:27:35Z</dcterms:created>
  <dcterms:modified xsi:type="dcterms:W3CDTF">2017-03-28T15:30:48Z</dcterms:modified>
</cp:coreProperties>
</file>