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98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03186-8A17-435A-99FB-C4906DE5176F}" type="datetimeFigureOut">
              <a:rPr lang="ru-RU" smtClean="0"/>
              <a:t>29.03.2017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D0F23-B455-4F18-8799-7B3680F3E5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03186-8A17-435A-99FB-C4906DE5176F}" type="datetimeFigureOut">
              <a:rPr lang="ru-RU" smtClean="0"/>
              <a:t>29.03.2017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D0F23-B455-4F18-8799-7B3680F3E5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03186-8A17-435A-99FB-C4906DE5176F}" type="datetimeFigureOut">
              <a:rPr lang="ru-RU" smtClean="0"/>
              <a:t>29.03.2017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D0F23-B455-4F18-8799-7B3680F3E5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03186-8A17-435A-99FB-C4906DE5176F}" type="datetimeFigureOut">
              <a:rPr lang="ru-RU" smtClean="0"/>
              <a:t>29.03.2017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D0F23-B455-4F18-8799-7B3680F3E5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03186-8A17-435A-99FB-C4906DE5176F}" type="datetimeFigureOut">
              <a:rPr lang="ru-RU" smtClean="0"/>
              <a:t>29.03.2017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D0F23-B455-4F18-8799-7B3680F3E5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03186-8A17-435A-99FB-C4906DE5176F}" type="datetimeFigureOut">
              <a:rPr lang="ru-RU" smtClean="0"/>
              <a:t>29.03.2017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D0F23-B455-4F18-8799-7B3680F3E5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03186-8A17-435A-99FB-C4906DE5176F}" type="datetimeFigureOut">
              <a:rPr lang="ru-RU" smtClean="0"/>
              <a:t>29.03.2017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D0F23-B455-4F18-8799-7B3680F3E5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03186-8A17-435A-99FB-C4906DE5176F}" type="datetimeFigureOut">
              <a:rPr lang="ru-RU" smtClean="0"/>
              <a:t>29.03.2017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D0F23-B455-4F18-8799-7B3680F3E5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03186-8A17-435A-99FB-C4906DE5176F}" type="datetimeFigureOut">
              <a:rPr lang="ru-RU" smtClean="0"/>
              <a:t>29.03.2017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D0F23-B455-4F18-8799-7B3680F3E5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03186-8A17-435A-99FB-C4906DE5176F}" type="datetimeFigureOut">
              <a:rPr lang="ru-RU" smtClean="0"/>
              <a:t>29.03.2017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D0F23-B455-4F18-8799-7B3680F3E5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03186-8A17-435A-99FB-C4906DE5176F}" type="datetimeFigureOut">
              <a:rPr lang="ru-RU" smtClean="0"/>
              <a:t>29.03.2017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D0F23-B455-4F18-8799-7B3680F3E5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03186-8A17-435A-99FB-C4906DE5176F}" type="datetimeFigureOut">
              <a:rPr lang="ru-RU" smtClean="0"/>
              <a:t>29.03.2017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D0F23-B455-4F18-8799-7B3680F3E54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Рашида Касымова</dc:creator>
  <cp:lastModifiedBy>Рашида Касымова</cp:lastModifiedBy>
  <cp:revision>1</cp:revision>
  <dcterms:created xsi:type="dcterms:W3CDTF">2017-03-29T05:40:15Z</dcterms:created>
  <dcterms:modified xsi:type="dcterms:W3CDTF">2017-03-29T05:41:14Z</dcterms:modified>
</cp:coreProperties>
</file>