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32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05D7E-B1B0-4BD1-BC4C-E4C617A1D14A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733A6-1D5A-42EF-A53E-479F1BBC6E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2017-03-28T17:20:27Z</dcterms:created>
  <dcterms:modified xsi:type="dcterms:W3CDTF">2017-03-28T17:22:38Z</dcterms:modified>
</cp:coreProperties>
</file>