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83469-EB69-4BB3-9E5F-C7C153161FC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2564F-7887-4E27-85AE-4B4D79EE538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2017-03-29T05:22:33Z</dcterms:created>
  <dcterms:modified xsi:type="dcterms:W3CDTF">2017-03-29T05:23:17Z</dcterms:modified>
</cp:coreProperties>
</file>