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80CD9-0F61-484A-B95F-7445BB090D23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9D48E-BFC7-48C7-AB7C-DDA2E17598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2016-12-09T04:42:22Z</dcterms:created>
  <dcterms:modified xsi:type="dcterms:W3CDTF">2016-12-09T04:43:17Z</dcterms:modified>
</cp:coreProperties>
</file>