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314" y="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29D7C-70B1-41A3-BE47-3228CF5F72AD}" type="datetimeFigureOut">
              <a:rPr lang="ru-RU" smtClean="0"/>
              <a:t>13.08.2016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714D4-4CED-48DC-B099-3C05AF8F240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29D7C-70B1-41A3-BE47-3228CF5F72AD}" type="datetimeFigureOut">
              <a:rPr lang="ru-RU" smtClean="0"/>
              <a:t>13.08.2016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714D4-4CED-48DC-B099-3C05AF8F240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29D7C-70B1-41A3-BE47-3228CF5F72AD}" type="datetimeFigureOut">
              <a:rPr lang="ru-RU" smtClean="0"/>
              <a:t>13.08.2016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714D4-4CED-48DC-B099-3C05AF8F240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29D7C-70B1-41A3-BE47-3228CF5F72AD}" type="datetimeFigureOut">
              <a:rPr lang="ru-RU" smtClean="0"/>
              <a:t>13.08.2016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714D4-4CED-48DC-B099-3C05AF8F240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29D7C-70B1-41A3-BE47-3228CF5F72AD}" type="datetimeFigureOut">
              <a:rPr lang="ru-RU" smtClean="0"/>
              <a:t>13.08.2016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714D4-4CED-48DC-B099-3C05AF8F240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29D7C-70B1-41A3-BE47-3228CF5F72AD}" type="datetimeFigureOut">
              <a:rPr lang="ru-RU" smtClean="0"/>
              <a:t>13.08.2016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714D4-4CED-48DC-B099-3C05AF8F240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29D7C-70B1-41A3-BE47-3228CF5F72AD}" type="datetimeFigureOut">
              <a:rPr lang="ru-RU" smtClean="0"/>
              <a:t>13.08.2016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714D4-4CED-48DC-B099-3C05AF8F240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29D7C-70B1-41A3-BE47-3228CF5F72AD}" type="datetimeFigureOut">
              <a:rPr lang="ru-RU" smtClean="0"/>
              <a:t>13.08.2016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714D4-4CED-48DC-B099-3C05AF8F240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29D7C-70B1-41A3-BE47-3228CF5F72AD}" type="datetimeFigureOut">
              <a:rPr lang="ru-RU" smtClean="0"/>
              <a:t>13.08.2016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714D4-4CED-48DC-B099-3C05AF8F240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29D7C-70B1-41A3-BE47-3228CF5F72AD}" type="datetimeFigureOut">
              <a:rPr lang="ru-RU" smtClean="0"/>
              <a:t>13.08.2016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714D4-4CED-48DC-B099-3C05AF8F240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29D7C-70B1-41A3-BE47-3228CF5F72AD}" type="datetimeFigureOut">
              <a:rPr lang="ru-RU" smtClean="0"/>
              <a:t>13.08.2016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714D4-4CED-48DC-B099-3C05AF8F240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D29D7C-70B1-41A3-BE47-3228CF5F72AD}" type="datetimeFigureOut">
              <a:rPr lang="ru-RU" smtClean="0"/>
              <a:t>13.08.2016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0714D4-4CED-48DC-B099-3C05AF8F240E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301115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301115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Экран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1</vt:lpstr>
      <vt:lpstr>Слайд 2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Рашида Касымова</dc:creator>
  <cp:lastModifiedBy>Рашида Касымова</cp:lastModifiedBy>
  <cp:revision>1</cp:revision>
  <dcterms:created xsi:type="dcterms:W3CDTF">2016-08-13T13:33:39Z</dcterms:created>
  <dcterms:modified xsi:type="dcterms:W3CDTF">2016-08-13T13:39:04Z</dcterms:modified>
</cp:coreProperties>
</file>