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DA3EE-603E-4209-9AA5-E13319726F03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29740-3443-478A-A641-228618A950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2016-12-08T15:35:49Z</dcterms:created>
  <dcterms:modified xsi:type="dcterms:W3CDTF">2016-12-08T15:36:31Z</dcterms:modified>
</cp:coreProperties>
</file>