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2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97CD7-B6EB-4EEC-A0EC-968774A237D6}" type="datetimeFigureOut">
              <a:rPr lang="ru-RU" smtClean="0"/>
              <a:t>08.12.2016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7E0D4-926C-4B47-8458-A17CDEE35DC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2016-12-08T14:54:13Z</dcterms:created>
  <dcterms:modified xsi:type="dcterms:W3CDTF">2016-12-08T14:55:04Z</dcterms:modified>
</cp:coreProperties>
</file>